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8" r:id="rId2"/>
    <p:sldId id="260" r:id="rId3"/>
    <p:sldId id="261" r:id="rId4"/>
    <p:sldId id="275" r:id="rId5"/>
    <p:sldId id="264" r:id="rId6"/>
    <p:sldId id="266" r:id="rId7"/>
    <p:sldId id="272" r:id="rId8"/>
    <p:sldId id="262" r:id="rId9"/>
    <p:sldId id="269" r:id="rId10"/>
    <p:sldId id="270" r:id="rId11"/>
    <p:sldId id="274" r:id="rId12"/>
    <p:sldId id="271" r:id="rId13"/>
    <p:sldId id="278" r:id="rId14"/>
    <p:sldId id="268" r:id="rId15"/>
    <p:sldId id="27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2F9921-0EE3-1D40-BE1D-99777ED4E12D}" v="672" dt="2022-12-22T14:58:20.7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778"/>
    <p:restoredTop sz="94648"/>
  </p:normalViewPr>
  <p:slideViewPr>
    <p:cSldViewPr snapToGrid="0">
      <p:cViewPr varScale="1">
        <p:scale>
          <a:sx n="66" d="100"/>
          <a:sy n="66" d="100"/>
        </p:scale>
        <p:origin x="192" y="1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svg"/><Relationship Id="rId3" Type="http://schemas.openxmlformats.org/officeDocument/2006/relationships/image" Target="../media/image20.sv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svg"/><Relationship Id="rId10" Type="http://schemas.openxmlformats.org/officeDocument/2006/relationships/image" Target="../media/image26.svg"/><Relationship Id="rId4" Type="http://schemas.openxmlformats.org/officeDocument/2006/relationships/hyperlink" Target="https://kemenkeu-my.sharepoint.com/personal/rudi_butarbutar_kemenkeu_go_id/Documents/Final%20Project%20Golang.pptx?web=1" TargetMode="External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29.svg"/><Relationship Id="rId2" Type="http://schemas.openxmlformats.org/officeDocument/2006/relationships/image" Target="../media/image19.png"/><Relationship Id="rId1" Type="http://schemas.openxmlformats.org/officeDocument/2006/relationships/image" Target="../media/image18.png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CE03C1-7183-4650-B625-9D07BAADA9A7}" type="doc">
      <dgm:prSet loTypeId="urn:microsoft.com/office/officeart/2008/layout/LinedList" loCatId="list" qsTypeId="urn:microsoft.com/office/officeart/2005/8/quickstyle/simple4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D00DEBFC-DCEE-41E4-B957-0E1CFB7AD255}">
      <dgm:prSet/>
      <dgm:spPr/>
      <dgm:t>
        <a:bodyPr/>
        <a:lstStyle/>
        <a:p>
          <a:r>
            <a:rPr lang="en-US" dirty="0"/>
            <a:t>Development yang </a:t>
          </a:r>
          <a:r>
            <a:rPr lang="en-US" dirty="0" err="1"/>
            <a:t>lebih</a:t>
          </a:r>
          <a:r>
            <a:rPr lang="en-US" dirty="0"/>
            <a:t> scalable</a:t>
          </a:r>
        </a:p>
      </dgm:t>
    </dgm:pt>
    <dgm:pt modelId="{FCCCCAC2-1380-468A-BC29-C8761C32D40E}" type="parTrans" cxnId="{A0DB5807-660A-434A-B389-C0FAD43C823F}">
      <dgm:prSet/>
      <dgm:spPr/>
      <dgm:t>
        <a:bodyPr/>
        <a:lstStyle/>
        <a:p>
          <a:endParaRPr lang="en-US"/>
        </a:p>
      </dgm:t>
    </dgm:pt>
    <dgm:pt modelId="{D184E5CC-6E6B-4711-A15C-42EEFEAE1972}" type="sibTrans" cxnId="{A0DB5807-660A-434A-B389-C0FAD43C823F}">
      <dgm:prSet/>
      <dgm:spPr/>
      <dgm:t>
        <a:bodyPr/>
        <a:lstStyle/>
        <a:p>
          <a:endParaRPr lang="en-US"/>
        </a:p>
      </dgm:t>
    </dgm:pt>
    <dgm:pt modelId="{F12A06E1-7F41-49AE-8413-1DBFED035FE8}">
      <dgm:prSet/>
      <dgm:spPr/>
      <dgm:t>
        <a:bodyPr/>
        <a:lstStyle/>
        <a:p>
          <a:r>
            <a:rPr lang="en-US" dirty="0" err="1"/>
            <a:t>Dapat</a:t>
          </a:r>
          <a:r>
            <a:rPr lang="en-US" dirty="0"/>
            <a:t> </a:t>
          </a:r>
          <a:r>
            <a:rPr lang="en-US" dirty="0" err="1"/>
            <a:t>membangun</a:t>
          </a:r>
          <a:r>
            <a:rPr lang="en-US" dirty="0"/>
            <a:t> </a:t>
          </a:r>
          <a:r>
            <a:rPr lang="en-US" dirty="0" err="1"/>
            <a:t>sistem</a:t>
          </a:r>
          <a:r>
            <a:rPr lang="en-US" dirty="0"/>
            <a:t> </a:t>
          </a:r>
          <a:r>
            <a:rPr lang="en-US" dirty="0" err="1"/>
            <a:t>dengan</a:t>
          </a:r>
          <a:r>
            <a:rPr lang="en-US" dirty="0"/>
            <a:t> </a:t>
          </a:r>
          <a:r>
            <a:rPr lang="en-US" dirty="0" err="1"/>
            <a:t>kinerja</a:t>
          </a:r>
          <a:r>
            <a:rPr lang="en-US" dirty="0"/>
            <a:t> </a:t>
          </a:r>
          <a:r>
            <a:rPr lang="en-US" dirty="0" err="1"/>
            <a:t>tinggi</a:t>
          </a:r>
          <a:r>
            <a:rPr lang="en-US" dirty="0"/>
            <a:t> dan </a:t>
          </a:r>
          <a:r>
            <a:rPr lang="en-US" dirty="0" err="1"/>
            <a:t>kompleks</a:t>
          </a:r>
          <a:endParaRPr lang="en-US" dirty="0"/>
        </a:p>
      </dgm:t>
    </dgm:pt>
    <dgm:pt modelId="{58C3B2B3-C8BE-4119-8724-3DE800299512}" type="parTrans" cxnId="{313286AE-BDC3-43BE-9545-790325EB8B87}">
      <dgm:prSet/>
      <dgm:spPr/>
      <dgm:t>
        <a:bodyPr/>
        <a:lstStyle/>
        <a:p>
          <a:endParaRPr lang="en-US"/>
        </a:p>
      </dgm:t>
    </dgm:pt>
    <dgm:pt modelId="{133ABF51-240D-4A8A-81A9-14AD095685A2}" type="sibTrans" cxnId="{313286AE-BDC3-43BE-9545-790325EB8B87}">
      <dgm:prSet/>
      <dgm:spPr/>
      <dgm:t>
        <a:bodyPr/>
        <a:lstStyle/>
        <a:p>
          <a:endParaRPr lang="en-US"/>
        </a:p>
      </dgm:t>
    </dgm:pt>
    <dgm:pt modelId="{AF00EE0C-98BB-430F-8C49-D93AAFD2F58F}">
      <dgm:prSet/>
      <dgm:spPr/>
      <dgm:t>
        <a:bodyPr/>
        <a:lstStyle/>
        <a:p>
          <a:r>
            <a:rPr lang="en-US"/>
            <a:t>Aman</a:t>
          </a:r>
        </a:p>
      </dgm:t>
    </dgm:pt>
    <dgm:pt modelId="{C16E16BF-2AB4-41BF-8EE2-1CC8DA3CD3CD}" type="parTrans" cxnId="{8E34AC91-B49C-4D19-948C-E6B171237599}">
      <dgm:prSet/>
      <dgm:spPr/>
      <dgm:t>
        <a:bodyPr/>
        <a:lstStyle/>
        <a:p>
          <a:endParaRPr lang="en-US"/>
        </a:p>
      </dgm:t>
    </dgm:pt>
    <dgm:pt modelId="{1D2AFFE0-2F21-4144-A9E4-5B1F3BEE9B8C}" type="sibTrans" cxnId="{8E34AC91-B49C-4D19-948C-E6B171237599}">
      <dgm:prSet/>
      <dgm:spPr/>
      <dgm:t>
        <a:bodyPr/>
        <a:lstStyle/>
        <a:p>
          <a:endParaRPr lang="en-US"/>
        </a:p>
      </dgm:t>
    </dgm:pt>
    <dgm:pt modelId="{58AA9A83-1832-4F7B-BBDF-16FF9C0AA539}">
      <dgm:prSet/>
      <dgm:spPr/>
      <dgm:t>
        <a:bodyPr/>
        <a:lstStyle/>
        <a:p>
          <a:r>
            <a:rPr lang="en-US"/>
            <a:t>Struktur data dan algoritma yang mudah dipelajari</a:t>
          </a:r>
        </a:p>
      </dgm:t>
    </dgm:pt>
    <dgm:pt modelId="{7050473F-3E0A-4DB9-9C87-FBE1B750D291}" type="parTrans" cxnId="{B74EC9A0-6FB2-49C7-8140-6618751AA81E}">
      <dgm:prSet/>
      <dgm:spPr/>
      <dgm:t>
        <a:bodyPr/>
        <a:lstStyle/>
        <a:p>
          <a:endParaRPr lang="en-US"/>
        </a:p>
      </dgm:t>
    </dgm:pt>
    <dgm:pt modelId="{FADD9174-AA33-4FAB-BC88-E28BB3947695}" type="sibTrans" cxnId="{B74EC9A0-6FB2-49C7-8140-6618751AA81E}">
      <dgm:prSet/>
      <dgm:spPr/>
      <dgm:t>
        <a:bodyPr/>
        <a:lstStyle/>
        <a:p>
          <a:endParaRPr lang="en-US"/>
        </a:p>
      </dgm:t>
    </dgm:pt>
    <dgm:pt modelId="{E354701F-1338-49BC-B4A8-758AF105E98A}">
      <dgm:prSet/>
      <dgm:spPr/>
      <dgm:t>
        <a:bodyPr/>
        <a:lstStyle/>
        <a:p>
          <a:r>
            <a:rPr lang="en-US"/>
            <a:t>Error yang mudah untuk ditelusuri</a:t>
          </a:r>
        </a:p>
      </dgm:t>
    </dgm:pt>
    <dgm:pt modelId="{A21B121E-962C-498B-9FAD-C099FD018806}" type="parTrans" cxnId="{8F009787-4037-4534-8275-529C33B102E0}">
      <dgm:prSet/>
      <dgm:spPr/>
      <dgm:t>
        <a:bodyPr/>
        <a:lstStyle/>
        <a:p>
          <a:endParaRPr lang="en-US"/>
        </a:p>
      </dgm:t>
    </dgm:pt>
    <dgm:pt modelId="{2EA99101-8B6B-4DAD-BCA1-7E73CB8D1108}" type="sibTrans" cxnId="{8F009787-4037-4534-8275-529C33B102E0}">
      <dgm:prSet/>
      <dgm:spPr/>
      <dgm:t>
        <a:bodyPr/>
        <a:lstStyle/>
        <a:p>
          <a:endParaRPr lang="en-US"/>
        </a:p>
      </dgm:t>
    </dgm:pt>
    <dgm:pt modelId="{E6CB3478-A38D-4EF0-A42A-7FCF063E7E8F}">
      <dgm:prSet/>
      <dgm:spPr/>
      <dgm:t>
        <a:bodyPr/>
        <a:lstStyle/>
        <a:p>
          <a:r>
            <a:rPr lang="en-US" dirty="0" err="1"/>
            <a:t>Memiliki</a:t>
          </a:r>
          <a:r>
            <a:rPr lang="en-US" dirty="0"/>
            <a:t> </a:t>
          </a:r>
          <a:r>
            <a:rPr lang="en-US" dirty="0" err="1"/>
            <a:t>fitur</a:t>
          </a:r>
          <a:r>
            <a:rPr lang="en-US" dirty="0"/>
            <a:t> </a:t>
          </a:r>
          <a:r>
            <a:rPr lang="en-US" dirty="0" err="1"/>
            <a:t>seperti</a:t>
          </a:r>
          <a:r>
            <a:rPr lang="en-US" dirty="0"/>
            <a:t> </a:t>
          </a:r>
          <a:r>
            <a:rPr lang="en-US" dirty="0" err="1"/>
            <a:t>GoRoutine</a:t>
          </a:r>
          <a:r>
            <a:rPr lang="en-US" dirty="0"/>
            <a:t>, garbage collection dan concurrency.</a:t>
          </a:r>
        </a:p>
      </dgm:t>
    </dgm:pt>
    <dgm:pt modelId="{569306E4-DC03-4176-9C6E-808A16F1EF94}" type="parTrans" cxnId="{8021E2EB-08CB-4074-866D-ABC240D5E394}">
      <dgm:prSet/>
      <dgm:spPr/>
      <dgm:t>
        <a:bodyPr/>
        <a:lstStyle/>
        <a:p>
          <a:endParaRPr lang="en-US"/>
        </a:p>
      </dgm:t>
    </dgm:pt>
    <dgm:pt modelId="{A662D9F3-6999-4678-867D-9D7623176E14}" type="sibTrans" cxnId="{8021E2EB-08CB-4074-866D-ABC240D5E394}">
      <dgm:prSet/>
      <dgm:spPr/>
      <dgm:t>
        <a:bodyPr/>
        <a:lstStyle/>
        <a:p>
          <a:endParaRPr lang="en-US"/>
        </a:p>
      </dgm:t>
    </dgm:pt>
    <dgm:pt modelId="{34738AB5-C7E3-4F40-95C0-8145110ADEC9}" type="pres">
      <dgm:prSet presAssocID="{80CE03C1-7183-4650-B625-9D07BAADA9A7}" presName="vert0" presStyleCnt="0">
        <dgm:presLayoutVars>
          <dgm:dir/>
          <dgm:animOne val="branch"/>
          <dgm:animLvl val="lvl"/>
        </dgm:presLayoutVars>
      </dgm:prSet>
      <dgm:spPr/>
    </dgm:pt>
    <dgm:pt modelId="{7156C8D9-E6E9-4FE9-8566-B837FD49F86B}" type="pres">
      <dgm:prSet presAssocID="{D00DEBFC-DCEE-41E4-B957-0E1CFB7AD255}" presName="thickLine" presStyleLbl="alignNode1" presStyleIdx="0" presStyleCnt="6"/>
      <dgm:spPr/>
    </dgm:pt>
    <dgm:pt modelId="{133F5659-5953-49DE-AB6D-1E295142F6BC}" type="pres">
      <dgm:prSet presAssocID="{D00DEBFC-DCEE-41E4-B957-0E1CFB7AD255}" presName="horz1" presStyleCnt="0"/>
      <dgm:spPr/>
    </dgm:pt>
    <dgm:pt modelId="{E1E3EF84-EF7F-4C8E-8A46-CA9408EADBB7}" type="pres">
      <dgm:prSet presAssocID="{D00DEBFC-DCEE-41E4-B957-0E1CFB7AD255}" presName="tx1" presStyleLbl="revTx" presStyleIdx="0" presStyleCnt="6"/>
      <dgm:spPr/>
    </dgm:pt>
    <dgm:pt modelId="{C3535C89-02A0-4C1E-9E2E-4D8D9B1D2CA3}" type="pres">
      <dgm:prSet presAssocID="{D00DEBFC-DCEE-41E4-B957-0E1CFB7AD255}" presName="vert1" presStyleCnt="0"/>
      <dgm:spPr/>
    </dgm:pt>
    <dgm:pt modelId="{78E46B40-8DA0-48E4-B893-B435A100297E}" type="pres">
      <dgm:prSet presAssocID="{F12A06E1-7F41-49AE-8413-1DBFED035FE8}" presName="thickLine" presStyleLbl="alignNode1" presStyleIdx="1" presStyleCnt="6"/>
      <dgm:spPr/>
    </dgm:pt>
    <dgm:pt modelId="{FCF4D5F2-F6DC-4CDB-AE4F-6FD6B4C26422}" type="pres">
      <dgm:prSet presAssocID="{F12A06E1-7F41-49AE-8413-1DBFED035FE8}" presName="horz1" presStyleCnt="0"/>
      <dgm:spPr/>
    </dgm:pt>
    <dgm:pt modelId="{4A79C84D-4AB5-4AA8-8E27-3580652290F0}" type="pres">
      <dgm:prSet presAssocID="{F12A06E1-7F41-49AE-8413-1DBFED035FE8}" presName="tx1" presStyleLbl="revTx" presStyleIdx="1" presStyleCnt="6"/>
      <dgm:spPr/>
    </dgm:pt>
    <dgm:pt modelId="{47340EF6-B730-4B71-B112-05A47D2FE166}" type="pres">
      <dgm:prSet presAssocID="{F12A06E1-7F41-49AE-8413-1DBFED035FE8}" presName="vert1" presStyleCnt="0"/>
      <dgm:spPr/>
    </dgm:pt>
    <dgm:pt modelId="{4BA4D967-27F2-40E5-83D5-D264ADD493E6}" type="pres">
      <dgm:prSet presAssocID="{AF00EE0C-98BB-430F-8C49-D93AAFD2F58F}" presName="thickLine" presStyleLbl="alignNode1" presStyleIdx="2" presStyleCnt="6"/>
      <dgm:spPr/>
    </dgm:pt>
    <dgm:pt modelId="{C778EA9E-99E3-4090-AC4F-90B8A7FFDA28}" type="pres">
      <dgm:prSet presAssocID="{AF00EE0C-98BB-430F-8C49-D93AAFD2F58F}" presName="horz1" presStyleCnt="0"/>
      <dgm:spPr/>
    </dgm:pt>
    <dgm:pt modelId="{0CACCF36-B133-4862-9B66-06E1CDA49461}" type="pres">
      <dgm:prSet presAssocID="{AF00EE0C-98BB-430F-8C49-D93AAFD2F58F}" presName="tx1" presStyleLbl="revTx" presStyleIdx="2" presStyleCnt="6"/>
      <dgm:spPr/>
    </dgm:pt>
    <dgm:pt modelId="{D8ED8FB7-46F2-47B7-AA45-53C75D7052D0}" type="pres">
      <dgm:prSet presAssocID="{AF00EE0C-98BB-430F-8C49-D93AAFD2F58F}" presName="vert1" presStyleCnt="0"/>
      <dgm:spPr/>
    </dgm:pt>
    <dgm:pt modelId="{0F0FB875-A3D3-4A09-9CB7-8B8663B88205}" type="pres">
      <dgm:prSet presAssocID="{58AA9A83-1832-4F7B-BBDF-16FF9C0AA539}" presName="thickLine" presStyleLbl="alignNode1" presStyleIdx="3" presStyleCnt="6"/>
      <dgm:spPr/>
    </dgm:pt>
    <dgm:pt modelId="{C2A90136-E910-46A8-A1B5-3F7165243256}" type="pres">
      <dgm:prSet presAssocID="{58AA9A83-1832-4F7B-BBDF-16FF9C0AA539}" presName="horz1" presStyleCnt="0"/>
      <dgm:spPr/>
    </dgm:pt>
    <dgm:pt modelId="{34B9E078-FBD4-4097-A5CB-63C58E41D18B}" type="pres">
      <dgm:prSet presAssocID="{58AA9A83-1832-4F7B-BBDF-16FF9C0AA539}" presName="tx1" presStyleLbl="revTx" presStyleIdx="3" presStyleCnt="6"/>
      <dgm:spPr/>
    </dgm:pt>
    <dgm:pt modelId="{DC7C9FE2-A65F-46D7-9812-F4CC43ECDFAF}" type="pres">
      <dgm:prSet presAssocID="{58AA9A83-1832-4F7B-BBDF-16FF9C0AA539}" presName="vert1" presStyleCnt="0"/>
      <dgm:spPr/>
    </dgm:pt>
    <dgm:pt modelId="{DDF64B5D-EAAB-44EF-A469-664BE5687205}" type="pres">
      <dgm:prSet presAssocID="{E354701F-1338-49BC-B4A8-758AF105E98A}" presName="thickLine" presStyleLbl="alignNode1" presStyleIdx="4" presStyleCnt="6"/>
      <dgm:spPr/>
    </dgm:pt>
    <dgm:pt modelId="{DF70BD32-0DC0-4980-ABF0-9B8F3FBB1F66}" type="pres">
      <dgm:prSet presAssocID="{E354701F-1338-49BC-B4A8-758AF105E98A}" presName="horz1" presStyleCnt="0"/>
      <dgm:spPr/>
    </dgm:pt>
    <dgm:pt modelId="{116F2D8A-3F5E-4AE9-BF75-BB1D94EA4FA8}" type="pres">
      <dgm:prSet presAssocID="{E354701F-1338-49BC-B4A8-758AF105E98A}" presName="tx1" presStyleLbl="revTx" presStyleIdx="4" presStyleCnt="6"/>
      <dgm:spPr/>
    </dgm:pt>
    <dgm:pt modelId="{DA08F40E-E3AA-45D3-9213-F97917D94228}" type="pres">
      <dgm:prSet presAssocID="{E354701F-1338-49BC-B4A8-758AF105E98A}" presName="vert1" presStyleCnt="0"/>
      <dgm:spPr/>
    </dgm:pt>
    <dgm:pt modelId="{A22068A7-5102-41F6-9189-80F73FAB83A6}" type="pres">
      <dgm:prSet presAssocID="{E6CB3478-A38D-4EF0-A42A-7FCF063E7E8F}" presName="thickLine" presStyleLbl="alignNode1" presStyleIdx="5" presStyleCnt="6"/>
      <dgm:spPr/>
    </dgm:pt>
    <dgm:pt modelId="{B77BB1C1-17B2-4F71-9FD4-BD01D420E227}" type="pres">
      <dgm:prSet presAssocID="{E6CB3478-A38D-4EF0-A42A-7FCF063E7E8F}" presName="horz1" presStyleCnt="0"/>
      <dgm:spPr/>
    </dgm:pt>
    <dgm:pt modelId="{72CBE518-93D7-4541-BBFD-AF9C7627B9AA}" type="pres">
      <dgm:prSet presAssocID="{E6CB3478-A38D-4EF0-A42A-7FCF063E7E8F}" presName="tx1" presStyleLbl="revTx" presStyleIdx="5" presStyleCnt="6"/>
      <dgm:spPr/>
    </dgm:pt>
    <dgm:pt modelId="{40A375E7-0EEC-442B-9A60-140856CFFE30}" type="pres">
      <dgm:prSet presAssocID="{E6CB3478-A38D-4EF0-A42A-7FCF063E7E8F}" presName="vert1" presStyleCnt="0"/>
      <dgm:spPr/>
    </dgm:pt>
  </dgm:ptLst>
  <dgm:cxnLst>
    <dgm:cxn modelId="{A0DB5807-660A-434A-B389-C0FAD43C823F}" srcId="{80CE03C1-7183-4650-B625-9D07BAADA9A7}" destId="{D00DEBFC-DCEE-41E4-B957-0E1CFB7AD255}" srcOrd="0" destOrd="0" parTransId="{FCCCCAC2-1380-468A-BC29-C8761C32D40E}" sibTransId="{D184E5CC-6E6B-4711-A15C-42EEFEAE1972}"/>
    <dgm:cxn modelId="{5EAC330F-F1AC-42A5-9977-BE7D331C3C3F}" type="presOf" srcId="{D00DEBFC-DCEE-41E4-B957-0E1CFB7AD255}" destId="{E1E3EF84-EF7F-4C8E-8A46-CA9408EADBB7}" srcOrd="0" destOrd="0" presId="urn:microsoft.com/office/officeart/2008/layout/LinedList"/>
    <dgm:cxn modelId="{8F009787-4037-4534-8275-529C33B102E0}" srcId="{80CE03C1-7183-4650-B625-9D07BAADA9A7}" destId="{E354701F-1338-49BC-B4A8-758AF105E98A}" srcOrd="4" destOrd="0" parTransId="{A21B121E-962C-498B-9FAD-C099FD018806}" sibTransId="{2EA99101-8B6B-4DAD-BCA1-7E73CB8D1108}"/>
    <dgm:cxn modelId="{8E34AC91-B49C-4D19-948C-E6B171237599}" srcId="{80CE03C1-7183-4650-B625-9D07BAADA9A7}" destId="{AF00EE0C-98BB-430F-8C49-D93AAFD2F58F}" srcOrd="2" destOrd="0" parTransId="{C16E16BF-2AB4-41BF-8EE2-1CC8DA3CD3CD}" sibTransId="{1D2AFFE0-2F21-4144-A9E4-5B1F3BEE9B8C}"/>
    <dgm:cxn modelId="{BB22C493-B3FF-4733-B3B3-BC80C21689B1}" type="presOf" srcId="{F12A06E1-7F41-49AE-8413-1DBFED035FE8}" destId="{4A79C84D-4AB5-4AA8-8E27-3580652290F0}" srcOrd="0" destOrd="0" presId="urn:microsoft.com/office/officeart/2008/layout/LinedList"/>
    <dgm:cxn modelId="{1CCC8197-F727-4F7F-8963-75C6227899DA}" type="presOf" srcId="{58AA9A83-1832-4F7B-BBDF-16FF9C0AA539}" destId="{34B9E078-FBD4-4097-A5CB-63C58E41D18B}" srcOrd="0" destOrd="0" presId="urn:microsoft.com/office/officeart/2008/layout/LinedList"/>
    <dgm:cxn modelId="{59338999-7160-457E-947F-AE8B379B3B74}" type="presOf" srcId="{AF00EE0C-98BB-430F-8C49-D93AAFD2F58F}" destId="{0CACCF36-B133-4862-9B66-06E1CDA49461}" srcOrd="0" destOrd="0" presId="urn:microsoft.com/office/officeart/2008/layout/LinedList"/>
    <dgm:cxn modelId="{B74EC9A0-6FB2-49C7-8140-6618751AA81E}" srcId="{80CE03C1-7183-4650-B625-9D07BAADA9A7}" destId="{58AA9A83-1832-4F7B-BBDF-16FF9C0AA539}" srcOrd="3" destOrd="0" parTransId="{7050473F-3E0A-4DB9-9C87-FBE1B750D291}" sibTransId="{FADD9174-AA33-4FAB-BC88-E28BB3947695}"/>
    <dgm:cxn modelId="{313286AE-BDC3-43BE-9545-790325EB8B87}" srcId="{80CE03C1-7183-4650-B625-9D07BAADA9A7}" destId="{F12A06E1-7F41-49AE-8413-1DBFED035FE8}" srcOrd="1" destOrd="0" parTransId="{58C3B2B3-C8BE-4119-8724-3DE800299512}" sibTransId="{133ABF51-240D-4A8A-81A9-14AD095685A2}"/>
    <dgm:cxn modelId="{52BAA0BF-3412-417E-AB15-AAF2357509FB}" type="presOf" srcId="{80CE03C1-7183-4650-B625-9D07BAADA9A7}" destId="{34738AB5-C7E3-4F40-95C0-8145110ADEC9}" srcOrd="0" destOrd="0" presId="urn:microsoft.com/office/officeart/2008/layout/LinedList"/>
    <dgm:cxn modelId="{FED430D7-4D2B-46BC-A0D4-FF697EF63B1B}" type="presOf" srcId="{E6CB3478-A38D-4EF0-A42A-7FCF063E7E8F}" destId="{72CBE518-93D7-4541-BBFD-AF9C7627B9AA}" srcOrd="0" destOrd="0" presId="urn:microsoft.com/office/officeart/2008/layout/LinedList"/>
    <dgm:cxn modelId="{8021E2EB-08CB-4074-866D-ABC240D5E394}" srcId="{80CE03C1-7183-4650-B625-9D07BAADA9A7}" destId="{E6CB3478-A38D-4EF0-A42A-7FCF063E7E8F}" srcOrd="5" destOrd="0" parTransId="{569306E4-DC03-4176-9C6E-808A16F1EF94}" sibTransId="{A662D9F3-6999-4678-867D-9D7623176E14}"/>
    <dgm:cxn modelId="{7137C3FC-1A2D-4856-B723-5ED085EE85AC}" type="presOf" srcId="{E354701F-1338-49BC-B4A8-758AF105E98A}" destId="{116F2D8A-3F5E-4AE9-BF75-BB1D94EA4FA8}" srcOrd="0" destOrd="0" presId="urn:microsoft.com/office/officeart/2008/layout/LinedList"/>
    <dgm:cxn modelId="{B71E8320-4E58-4464-B168-8A0F9A6ED87D}" type="presParOf" srcId="{34738AB5-C7E3-4F40-95C0-8145110ADEC9}" destId="{7156C8D9-E6E9-4FE9-8566-B837FD49F86B}" srcOrd="0" destOrd="0" presId="urn:microsoft.com/office/officeart/2008/layout/LinedList"/>
    <dgm:cxn modelId="{60C2B153-571C-495F-8AD4-0A99D793F651}" type="presParOf" srcId="{34738AB5-C7E3-4F40-95C0-8145110ADEC9}" destId="{133F5659-5953-49DE-AB6D-1E295142F6BC}" srcOrd="1" destOrd="0" presId="urn:microsoft.com/office/officeart/2008/layout/LinedList"/>
    <dgm:cxn modelId="{3680045C-AA06-4A21-9013-C3140DB9C7E5}" type="presParOf" srcId="{133F5659-5953-49DE-AB6D-1E295142F6BC}" destId="{E1E3EF84-EF7F-4C8E-8A46-CA9408EADBB7}" srcOrd="0" destOrd="0" presId="urn:microsoft.com/office/officeart/2008/layout/LinedList"/>
    <dgm:cxn modelId="{FBA315E6-3F1F-43F0-AE82-0099AB475225}" type="presParOf" srcId="{133F5659-5953-49DE-AB6D-1E295142F6BC}" destId="{C3535C89-02A0-4C1E-9E2E-4D8D9B1D2CA3}" srcOrd="1" destOrd="0" presId="urn:microsoft.com/office/officeart/2008/layout/LinedList"/>
    <dgm:cxn modelId="{3DBF51B5-0E32-4EA6-BF53-6C79FE486F28}" type="presParOf" srcId="{34738AB5-C7E3-4F40-95C0-8145110ADEC9}" destId="{78E46B40-8DA0-48E4-B893-B435A100297E}" srcOrd="2" destOrd="0" presId="urn:microsoft.com/office/officeart/2008/layout/LinedList"/>
    <dgm:cxn modelId="{E450B56B-F1C0-42BA-8573-95DA7F12C3EF}" type="presParOf" srcId="{34738AB5-C7E3-4F40-95C0-8145110ADEC9}" destId="{FCF4D5F2-F6DC-4CDB-AE4F-6FD6B4C26422}" srcOrd="3" destOrd="0" presId="urn:microsoft.com/office/officeart/2008/layout/LinedList"/>
    <dgm:cxn modelId="{68916D7E-FFD3-4C8D-B67D-CCDA42F6D59A}" type="presParOf" srcId="{FCF4D5F2-F6DC-4CDB-AE4F-6FD6B4C26422}" destId="{4A79C84D-4AB5-4AA8-8E27-3580652290F0}" srcOrd="0" destOrd="0" presId="urn:microsoft.com/office/officeart/2008/layout/LinedList"/>
    <dgm:cxn modelId="{70FD2F77-997C-4A2F-B2BE-1233848A7410}" type="presParOf" srcId="{FCF4D5F2-F6DC-4CDB-AE4F-6FD6B4C26422}" destId="{47340EF6-B730-4B71-B112-05A47D2FE166}" srcOrd="1" destOrd="0" presId="urn:microsoft.com/office/officeart/2008/layout/LinedList"/>
    <dgm:cxn modelId="{AF56D169-725F-4B03-8A55-3EB2FA50F124}" type="presParOf" srcId="{34738AB5-C7E3-4F40-95C0-8145110ADEC9}" destId="{4BA4D967-27F2-40E5-83D5-D264ADD493E6}" srcOrd="4" destOrd="0" presId="urn:microsoft.com/office/officeart/2008/layout/LinedList"/>
    <dgm:cxn modelId="{4A7A78DC-42EA-4BB4-A83E-63CDFEA95B4F}" type="presParOf" srcId="{34738AB5-C7E3-4F40-95C0-8145110ADEC9}" destId="{C778EA9E-99E3-4090-AC4F-90B8A7FFDA28}" srcOrd="5" destOrd="0" presId="urn:microsoft.com/office/officeart/2008/layout/LinedList"/>
    <dgm:cxn modelId="{B7F8AF21-9814-4EFB-98A6-FF7B2482EF2C}" type="presParOf" srcId="{C778EA9E-99E3-4090-AC4F-90B8A7FFDA28}" destId="{0CACCF36-B133-4862-9B66-06E1CDA49461}" srcOrd="0" destOrd="0" presId="urn:microsoft.com/office/officeart/2008/layout/LinedList"/>
    <dgm:cxn modelId="{5452A44E-3F59-41B2-9B5D-7469D0FC93AE}" type="presParOf" srcId="{C778EA9E-99E3-4090-AC4F-90B8A7FFDA28}" destId="{D8ED8FB7-46F2-47B7-AA45-53C75D7052D0}" srcOrd="1" destOrd="0" presId="urn:microsoft.com/office/officeart/2008/layout/LinedList"/>
    <dgm:cxn modelId="{B73F1F9A-87B7-46B1-8BF4-F10F6ED80750}" type="presParOf" srcId="{34738AB5-C7E3-4F40-95C0-8145110ADEC9}" destId="{0F0FB875-A3D3-4A09-9CB7-8B8663B88205}" srcOrd="6" destOrd="0" presId="urn:microsoft.com/office/officeart/2008/layout/LinedList"/>
    <dgm:cxn modelId="{1BB3B86C-8465-4FD2-9902-5A0237641267}" type="presParOf" srcId="{34738AB5-C7E3-4F40-95C0-8145110ADEC9}" destId="{C2A90136-E910-46A8-A1B5-3F7165243256}" srcOrd="7" destOrd="0" presId="urn:microsoft.com/office/officeart/2008/layout/LinedList"/>
    <dgm:cxn modelId="{7ABC7B7D-98D7-4192-B25F-A629A5316A38}" type="presParOf" srcId="{C2A90136-E910-46A8-A1B5-3F7165243256}" destId="{34B9E078-FBD4-4097-A5CB-63C58E41D18B}" srcOrd="0" destOrd="0" presId="urn:microsoft.com/office/officeart/2008/layout/LinedList"/>
    <dgm:cxn modelId="{747F985B-5684-4342-8B2D-098F8560ED98}" type="presParOf" srcId="{C2A90136-E910-46A8-A1B5-3F7165243256}" destId="{DC7C9FE2-A65F-46D7-9812-F4CC43ECDFAF}" srcOrd="1" destOrd="0" presId="urn:microsoft.com/office/officeart/2008/layout/LinedList"/>
    <dgm:cxn modelId="{6ADC8374-963B-494D-B490-A8D550D11BBE}" type="presParOf" srcId="{34738AB5-C7E3-4F40-95C0-8145110ADEC9}" destId="{DDF64B5D-EAAB-44EF-A469-664BE5687205}" srcOrd="8" destOrd="0" presId="urn:microsoft.com/office/officeart/2008/layout/LinedList"/>
    <dgm:cxn modelId="{3B1B9C90-8819-45A2-A8AF-38EA27B98FFB}" type="presParOf" srcId="{34738AB5-C7E3-4F40-95C0-8145110ADEC9}" destId="{DF70BD32-0DC0-4980-ABF0-9B8F3FBB1F66}" srcOrd="9" destOrd="0" presId="urn:microsoft.com/office/officeart/2008/layout/LinedList"/>
    <dgm:cxn modelId="{EAAC9881-8A6A-4D6C-9B68-9892A8A8ABDA}" type="presParOf" srcId="{DF70BD32-0DC0-4980-ABF0-9B8F3FBB1F66}" destId="{116F2D8A-3F5E-4AE9-BF75-BB1D94EA4FA8}" srcOrd="0" destOrd="0" presId="urn:microsoft.com/office/officeart/2008/layout/LinedList"/>
    <dgm:cxn modelId="{968C0F16-54C7-48B9-BBB1-57BDBA45EEF7}" type="presParOf" srcId="{DF70BD32-0DC0-4980-ABF0-9B8F3FBB1F66}" destId="{DA08F40E-E3AA-45D3-9213-F97917D94228}" srcOrd="1" destOrd="0" presId="urn:microsoft.com/office/officeart/2008/layout/LinedList"/>
    <dgm:cxn modelId="{1EAC96C4-1FA6-425C-9258-41EB4C1F73B5}" type="presParOf" srcId="{34738AB5-C7E3-4F40-95C0-8145110ADEC9}" destId="{A22068A7-5102-41F6-9189-80F73FAB83A6}" srcOrd="10" destOrd="0" presId="urn:microsoft.com/office/officeart/2008/layout/LinedList"/>
    <dgm:cxn modelId="{D7EC367F-051F-41B5-AE4B-A5356FB96AF3}" type="presParOf" srcId="{34738AB5-C7E3-4F40-95C0-8145110ADEC9}" destId="{B77BB1C1-17B2-4F71-9FD4-BD01D420E227}" srcOrd="11" destOrd="0" presId="urn:microsoft.com/office/officeart/2008/layout/LinedList"/>
    <dgm:cxn modelId="{542663F2-7C0F-470C-BF13-CFA0FC405883}" type="presParOf" srcId="{B77BB1C1-17B2-4F71-9FD4-BD01D420E227}" destId="{72CBE518-93D7-4541-BBFD-AF9C7627B9AA}" srcOrd="0" destOrd="0" presId="urn:microsoft.com/office/officeart/2008/layout/LinedList"/>
    <dgm:cxn modelId="{A0C620D0-801B-45A4-ADED-37D2247E25C0}" type="presParOf" srcId="{B77BB1C1-17B2-4F71-9FD4-BD01D420E227}" destId="{40A375E7-0EEC-442B-9A60-140856CFFE3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CE03C1-7183-4650-B625-9D07BAADA9A7}" type="doc">
      <dgm:prSet loTypeId="urn:microsoft.com/office/officeart/2008/layout/LinedList" loCatId="list" qsTypeId="urn:microsoft.com/office/officeart/2005/8/quickstyle/simple4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D00DEBFC-DCEE-41E4-B957-0E1CFB7AD255}">
      <dgm:prSet/>
      <dgm:spPr/>
      <dgm:t>
        <a:bodyPr/>
        <a:lstStyle/>
        <a:p>
          <a:r>
            <a:rPr lang="en-US" dirty="0" err="1"/>
            <a:t>Menggunakan</a:t>
          </a:r>
          <a:r>
            <a:rPr lang="en-US" dirty="0"/>
            <a:t> Clean Architecture dan source code yang </a:t>
          </a:r>
          <a:r>
            <a:rPr lang="en-US" dirty="0" err="1"/>
            <a:t>mudah</a:t>
          </a:r>
          <a:r>
            <a:rPr lang="en-US" dirty="0"/>
            <a:t> </a:t>
          </a:r>
          <a:r>
            <a:rPr lang="en-US" dirty="0" err="1"/>
            <a:t>dimengerti</a:t>
          </a:r>
          <a:r>
            <a:rPr lang="en-US" dirty="0"/>
            <a:t>.</a:t>
          </a:r>
        </a:p>
      </dgm:t>
    </dgm:pt>
    <dgm:pt modelId="{FCCCCAC2-1380-468A-BC29-C8761C32D40E}" type="parTrans" cxnId="{A0DB5807-660A-434A-B389-C0FAD43C823F}">
      <dgm:prSet/>
      <dgm:spPr/>
      <dgm:t>
        <a:bodyPr/>
        <a:lstStyle/>
        <a:p>
          <a:endParaRPr lang="en-US"/>
        </a:p>
      </dgm:t>
    </dgm:pt>
    <dgm:pt modelId="{D184E5CC-6E6B-4711-A15C-42EEFEAE1972}" type="sibTrans" cxnId="{A0DB5807-660A-434A-B389-C0FAD43C823F}">
      <dgm:prSet/>
      <dgm:spPr/>
      <dgm:t>
        <a:bodyPr/>
        <a:lstStyle/>
        <a:p>
          <a:endParaRPr lang="en-US"/>
        </a:p>
      </dgm:t>
    </dgm:pt>
    <dgm:pt modelId="{F12A06E1-7F41-49AE-8413-1DBFED035FE8}">
      <dgm:prSet/>
      <dgm:spPr/>
      <dgm:t>
        <a:bodyPr/>
        <a:lstStyle/>
        <a:p>
          <a:r>
            <a:rPr lang="en-US" dirty="0" err="1"/>
            <a:t>Menggunakan</a:t>
          </a:r>
          <a:r>
            <a:rPr lang="en-US" dirty="0"/>
            <a:t> Test Driven Development dan </a:t>
          </a:r>
          <a:r>
            <a:rPr lang="en-US" dirty="0" err="1"/>
            <a:t>dapat</a:t>
          </a:r>
          <a:r>
            <a:rPr lang="en-US" dirty="0"/>
            <a:t> </a:t>
          </a:r>
          <a:r>
            <a:rPr lang="en-US" dirty="0" err="1"/>
            <a:t>melacak</a:t>
          </a:r>
          <a:r>
            <a:rPr lang="en-US" dirty="0"/>
            <a:t> error </a:t>
          </a:r>
          <a:r>
            <a:rPr lang="en-US" dirty="0" err="1"/>
            <a:t>dengan</a:t>
          </a:r>
          <a:r>
            <a:rPr lang="en-US" dirty="0"/>
            <a:t> </a:t>
          </a:r>
          <a:r>
            <a:rPr lang="en-US" dirty="0" err="1"/>
            <a:t>mudah</a:t>
          </a:r>
          <a:r>
            <a:rPr lang="en-US" dirty="0"/>
            <a:t>.</a:t>
          </a:r>
        </a:p>
      </dgm:t>
    </dgm:pt>
    <dgm:pt modelId="{58C3B2B3-C8BE-4119-8724-3DE800299512}" type="parTrans" cxnId="{313286AE-BDC3-43BE-9545-790325EB8B87}">
      <dgm:prSet/>
      <dgm:spPr/>
      <dgm:t>
        <a:bodyPr/>
        <a:lstStyle/>
        <a:p>
          <a:endParaRPr lang="en-US"/>
        </a:p>
      </dgm:t>
    </dgm:pt>
    <dgm:pt modelId="{133ABF51-240D-4A8A-81A9-14AD095685A2}" type="sibTrans" cxnId="{313286AE-BDC3-43BE-9545-790325EB8B87}">
      <dgm:prSet/>
      <dgm:spPr/>
      <dgm:t>
        <a:bodyPr/>
        <a:lstStyle/>
        <a:p>
          <a:endParaRPr lang="en-US"/>
        </a:p>
      </dgm:t>
    </dgm:pt>
    <dgm:pt modelId="{0CA5C734-511B-E24B-BDA8-9C9D1D5D6170}">
      <dgm:prSet/>
      <dgm:spPr/>
      <dgm:t>
        <a:bodyPr/>
        <a:lstStyle/>
        <a:p>
          <a:r>
            <a:rPr lang="en-US" dirty="0" err="1"/>
            <a:t>Dapat</a:t>
          </a:r>
          <a:r>
            <a:rPr lang="en-US" dirty="0"/>
            <a:t> </a:t>
          </a:r>
          <a:r>
            <a:rPr lang="en-US" dirty="0" err="1"/>
            <a:t>dikerjakan</a:t>
          </a:r>
          <a:r>
            <a:rPr lang="en-US" dirty="0"/>
            <a:t> remote</a:t>
          </a:r>
        </a:p>
      </dgm:t>
    </dgm:pt>
    <dgm:pt modelId="{06425CCD-ABF7-B645-9BFA-1A92C6A942EB}" type="parTrans" cxnId="{0F880F60-8998-2C44-AD8D-24853B18C5DA}">
      <dgm:prSet/>
      <dgm:spPr/>
      <dgm:t>
        <a:bodyPr/>
        <a:lstStyle/>
        <a:p>
          <a:endParaRPr lang="en-US"/>
        </a:p>
      </dgm:t>
    </dgm:pt>
    <dgm:pt modelId="{903F435B-9FDE-954A-B649-A2BE3C067DA8}" type="sibTrans" cxnId="{0F880F60-8998-2C44-AD8D-24853B18C5DA}">
      <dgm:prSet/>
      <dgm:spPr/>
      <dgm:t>
        <a:bodyPr/>
        <a:lstStyle/>
        <a:p>
          <a:endParaRPr lang="en-US"/>
        </a:p>
      </dgm:t>
    </dgm:pt>
    <dgm:pt modelId="{3DAB1BB7-FC28-BD40-B103-3BE822D24798}">
      <dgm:prSet/>
      <dgm:spPr/>
      <dgm:t>
        <a:bodyPr/>
        <a:lstStyle/>
        <a:p>
          <a:r>
            <a:rPr lang="en-US" dirty="0"/>
            <a:t>Full support 7/24</a:t>
          </a:r>
        </a:p>
      </dgm:t>
    </dgm:pt>
    <dgm:pt modelId="{56B7A64D-3258-424E-AEF8-F7E32621CD47}" type="parTrans" cxnId="{519BC977-BAAF-7644-A7A4-5032710ABDDD}">
      <dgm:prSet/>
      <dgm:spPr/>
      <dgm:t>
        <a:bodyPr/>
        <a:lstStyle/>
        <a:p>
          <a:endParaRPr lang="en-US"/>
        </a:p>
      </dgm:t>
    </dgm:pt>
    <dgm:pt modelId="{26464216-6D93-F14E-B77C-1F54D371956C}" type="sibTrans" cxnId="{519BC977-BAAF-7644-A7A4-5032710ABDDD}">
      <dgm:prSet/>
      <dgm:spPr/>
      <dgm:t>
        <a:bodyPr/>
        <a:lstStyle/>
        <a:p>
          <a:endParaRPr lang="en-US"/>
        </a:p>
      </dgm:t>
    </dgm:pt>
    <dgm:pt modelId="{1CA64741-5A61-B14B-A6BD-992BF00C3E87}">
      <dgm:prSet/>
      <dgm:spPr/>
      <dgm:t>
        <a:bodyPr/>
        <a:lstStyle/>
        <a:p>
          <a:r>
            <a:rPr lang="en-US"/>
            <a:t>Biaya yang terjangkau</a:t>
          </a:r>
          <a:endParaRPr lang="en-US" dirty="0"/>
        </a:p>
      </dgm:t>
    </dgm:pt>
    <dgm:pt modelId="{3FA6C1AF-1B5F-534E-8CDE-87F679C53879}" type="parTrans" cxnId="{063458A3-5271-1A42-B282-383E1FB71420}">
      <dgm:prSet/>
      <dgm:spPr/>
      <dgm:t>
        <a:bodyPr/>
        <a:lstStyle/>
        <a:p>
          <a:endParaRPr lang="en-US"/>
        </a:p>
      </dgm:t>
    </dgm:pt>
    <dgm:pt modelId="{C3A613C0-CD46-1648-AF84-ABE7A67C789D}" type="sibTrans" cxnId="{063458A3-5271-1A42-B282-383E1FB71420}">
      <dgm:prSet/>
      <dgm:spPr/>
      <dgm:t>
        <a:bodyPr/>
        <a:lstStyle/>
        <a:p>
          <a:endParaRPr lang="en-US"/>
        </a:p>
      </dgm:t>
    </dgm:pt>
    <dgm:pt modelId="{AEF441A4-1C00-B946-8240-35005912E238}">
      <dgm:prSet/>
      <dgm:spPr/>
      <dgm:t>
        <a:bodyPr/>
        <a:lstStyle/>
        <a:p>
          <a:r>
            <a:rPr lang="en-US" dirty="0" err="1"/>
            <a:t>Menggunakan</a:t>
          </a:r>
          <a:r>
            <a:rPr lang="en-US" dirty="0"/>
            <a:t> private entity yang </a:t>
          </a:r>
          <a:r>
            <a:rPr lang="en-US" dirty="0" err="1"/>
            <a:t>lebih</a:t>
          </a:r>
          <a:r>
            <a:rPr lang="en-US" dirty="0"/>
            <a:t> </a:t>
          </a:r>
          <a:r>
            <a:rPr lang="en-US" dirty="0" err="1"/>
            <a:t>aman</a:t>
          </a:r>
          <a:r>
            <a:rPr lang="en-US" dirty="0"/>
            <a:t>, caching strategy dan RDBMS yang </a:t>
          </a:r>
          <a:r>
            <a:rPr lang="en-US" dirty="0" err="1"/>
            <a:t>mudah</a:t>
          </a:r>
          <a:r>
            <a:rPr lang="en-US" dirty="0"/>
            <a:t> </a:t>
          </a:r>
          <a:r>
            <a:rPr lang="en-US" dirty="0" err="1"/>
            <a:t>dikonfigurasi</a:t>
          </a:r>
          <a:r>
            <a:rPr lang="en-US" dirty="0"/>
            <a:t>.</a:t>
          </a:r>
        </a:p>
      </dgm:t>
    </dgm:pt>
    <dgm:pt modelId="{213B05FB-B4C7-F746-9D25-E8A4ABBE3633}" type="parTrans" cxnId="{36E1C90D-81F5-F743-AA96-86EC0C215487}">
      <dgm:prSet/>
      <dgm:spPr/>
      <dgm:t>
        <a:bodyPr/>
        <a:lstStyle/>
        <a:p>
          <a:endParaRPr lang="en-US"/>
        </a:p>
      </dgm:t>
    </dgm:pt>
    <dgm:pt modelId="{D3B4415F-B51C-B441-97B8-8F7AFE31032C}" type="sibTrans" cxnId="{36E1C90D-81F5-F743-AA96-86EC0C215487}">
      <dgm:prSet/>
      <dgm:spPr/>
      <dgm:t>
        <a:bodyPr/>
        <a:lstStyle/>
        <a:p>
          <a:endParaRPr lang="en-US"/>
        </a:p>
      </dgm:t>
    </dgm:pt>
    <dgm:pt modelId="{34738AB5-C7E3-4F40-95C0-8145110ADEC9}" type="pres">
      <dgm:prSet presAssocID="{80CE03C1-7183-4650-B625-9D07BAADA9A7}" presName="vert0" presStyleCnt="0">
        <dgm:presLayoutVars>
          <dgm:dir/>
          <dgm:animOne val="branch"/>
          <dgm:animLvl val="lvl"/>
        </dgm:presLayoutVars>
      </dgm:prSet>
      <dgm:spPr/>
    </dgm:pt>
    <dgm:pt modelId="{7156C8D9-E6E9-4FE9-8566-B837FD49F86B}" type="pres">
      <dgm:prSet presAssocID="{D00DEBFC-DCEE-41E4-B957-0E1CFB7AD255}" presName="thickLine" presStyleLbl="alignNode1" presStyleIdx="0" presStyleCnt="6"/>
      <dgm:spPr/>
    </dgm:pt>
    <dgm:pt modelId="{133F5659-5953-49DE-AB6D-1E295142F6BC}" type="pres">
      <dgm:prSet presAssocID="{D00DEBFC-DCEE-41E4-B957-0E1CFB7AD255}" presName="horz1" presStyleCnt="0"/>
      <dgm:spPr/>
    </dgm:pt>
    <dgm:pt modelId="{E1E3EF84-EF7F-4C8E-8A46-CA9408EADBB7}" type="pres">
      <dgm:prSet presAssocID="{D00DEBFC-DCEE-41E4-B957-0E1CFB7AD255}" presName="tx1" presStyleLbl="revTx" presStyleIdx="0" presStyleCnt="6" custLinFactNeighborX="-37835" custLinFactNeighborY="-55975"/>
      <dgm:spPr/>
    </dgm:pt>
    <dgm:pt modelId="{C3535C89-02A0-4C1E-9E2E-4D8D9B1D2CA3}" type="pres">
      <dgm:prSet presAssocID="{D00DEBFC-DCEE-41E4-B957-0E1CFB7AD255}" presName="vert1" presStyleCnt="0"/>
      <dgm:spPr/>
    </dgm:pt>
    <dgm:pt modelId="{78E46B40-8DA0-48E4-B893-B435A100297E}" type="pres">
      <dgm:prSet presAssocID="{F12A06E1-7F41-49AE-8413-1DBFED035FE8}" presName="thickLine" presStyleLbl="alignNode1" presStyleIdx="1" presStyleCnt="6"/>
      <dgm:spPr/>
    </dgm:pt>
    <dgm:pt modelId="{FCF4D5F2-F6DC-4CDB-AE4F-6FD6B4C26422}" type="pres">
      <dgm:prSet presAssocID="{F12A06E1-7F41-49AE-8413-1DBFED035FE8}" presName="horz1" presStyleCnt="0"/>
      <dgm:spPr/>
    </dgm:pt>
    <dgm:pt modelId="{4A79C84D-4AB5-4AA8-8E27-3580652290F0}" type="pres">
      <dgm:prSet presAssocID="{F12A06E1-7F41-49AE-8413-1DBFED035FE8}" presName="tx1" presStyleLbl="revTx" presStyleIdx="1" presStyleCnt="6"/>
      <dgm:spPr/>
    </dgm:pt>
    <dgm:pt modelId="{47340EF6-B730-4B71-B112-05A47D2FE166}" type="pres">
      <dgm:prSet presAssocID="{F12A06E1-7F41-49AE-8413-1DBFED035FE8}" presName="vert1" presStyleCnt="0"/>
      <dgm:spPr/>
    </dgm:pt>
    <dgm:pt modelId="{F8FAE058-B906-A748-BCF8-F4F91F8B9E13}" type="pres">
      <dgm:prSet presAssocID="{AEF441A4-1C00-B946-8240-35005912E238}" presName="thickLine" presStyleLbl="alignNode1" presStyleIdx="2" presStyleCnt="6"/>
      <dgm:spPr/>
    </dgm:pt>
    <dgm:pt modelId="{57AC846A-EE61-1845-93B5-EC16EB77A6D1}" type="pres">
      <dgm:prSet presAssocID="{AEF441A4-1C00-B946-8240-35005912E238}" presName="horz1" presStyleCnt="0"/>
      <dgm:spPr/>
    </dgm:pt>
    <dgm:pt modelId="{3587622F-0569-584B-AC4A-3C181A1EF77C}" type="pres">
      <dgm:prSet presAssocID="{AEF441A4-1C00-B946-8240-35005912E238}" presName="tx1" presStyleLbl="revTx" presStyleIdx="2" presStyleCnt="6"/>
      <dgm:spPr/>
    </dgm:pt>
    <dgm:pt modelId="{2891951C-407C-EC4F-8C8B-C684F0E5ACA5}" type="pres">
      <dgm:prSet presAssocID="{AEF441A4-1C00-B946-8240-35005912E238}" presName="vert1" presStyleCnt="0"/>
      <dgm:spPr/>
    </dgm:pt>
    <dgm:pt modelId="{19CBD720-8AB5-B24B-A3E3-8FF756D69767}" type="pres">
      <dgm:prSet presAssocID="{0CA5C734-511B-E24B-BDA8-9C9D1D5D6170}" presName="thickLine" presStyleLbl="alignNode1" presStyleIdx="3" presStyleCnt="6"/>
      <dgm:spPr/>
    </dgm:pt>
    <dgm:pt modelId="{B107BAE5-B7C4-784F-98F1-B9B9C04FBEC4}" type="pres">
      <dgm:prSet presAssocID="{0CA5C734-511B-E24B-BDA8-9C9D1D5D6170}" presName="horz1" presStyleCnt="0"/>
      <dgm:spPr/>
    </dgm:pt>
    <dgm:pt modelId="{16E01A0E-F639-3B42-BDD3-147D1A48DE17}" type="pres">
      <dgm:prSet presAssocID="{0CA5C734-511B-E24B-BDA8-9C9D1D5D6170}" presName="tx1" presStyleLbl="revTx" presStyleIdx="3" presStyleCnt="6"/>
      <dgm:spPr/>
    </dgm:pt>
    <dgm:pt modelId="{7D6B94C5-3098-0141-A9DB-48147F4802DE}" type="pres">
      <dgm:prSet presAssocID="{0CA5C734-511B-E24B-BDA8-9C9D1D5D6170}" presName="vert1" presStyleCnt="0"/>
      <dgm:spPr/>
    </dgm:pt>
    <dgm:pt modelId="{49AF1811-687A-2543-A0EB-F120558AED0B}" type="pres">
      <dgm:prSet presAssocID="{3DAB1BB7-FC28-BD40-B103-3BE822D24798}" presName="thickLine" presStyleLbl="alignNode1" presStyleIdx="4" presStyleCnt="6"/>
      <dgm:spPr/>
    </dgm:pt>
    <dgm:pt modelId="{65038303-8D48-8140-B3C6-BF99C0243FF7}" type="pres">
      <dgm:prSet presAssocID="{3DAB1BB7-FC28-BD40-B103-3BE822D24798}" presName="horz1" presStyleCnt="0"/>
      <dgm:spPr/>
    </dgm:pt>
    <dgm:pt modelId="{08BF1D0E-4FEA-5148-BFA5-AFD8CF8E35C7}" type="pres">
      <dgm:prSet presAssocID="{3DAB1BB7-FC28-BD40-B103-3BE822D24798}" presName="tx1" presStyleLbl="revTx" presStyleIdx="4" presStyleCnt="6"/>
      <dgm:spPr/>
    </dgm:pt>
    <dgm:pt modelId="{DEC571E5-1AF9-B04E-AB4E-A8A1F040B3A0}" type="pres">
      <dgm:prSet presAssocID="{3DAB1BB7-FC28-BD40-B103-3BE822D24798}" presName="vert1" presStyleCnt="0"/>
      <dgm:spPr/>
    </dgm:pt>
    <dgm:pt modelId="{2CFC8ED8-4341-334A-BC3C-778046D26B20}" type="pres">
      <dgm:prSet presAssocID="{1CA64741-5A61-B14B-A6BD-992BF00C3E87}" presName="thickLine" presStyleLbl="alignNode1" presStyleIdx="5" presStyleCnt="6"/>
      <dgm:spPr/>
    </dgm:pt>
    <dgm:pt modelId="{E8D3EA61-D982-6942-A812-DEE1B3212F7A}" type="pres">
      <dgm:prSet presAssocID="{1CA64741-5A61-B14B-A6BD-992BF00C3E87}" presName="horz1" presStyleCnt="0"/>
      <dgm:spPr/>
    </dgm:pt>
    <dgm:pt modelId="{A21EDEA1-C500-8841-8B16-F136DE6EEF38}" type="pres">
      <dgm:prSet presAssocID="{1CA64741-5A61-B14B-A6BD-992BF00C3E87}" presName="tx1" presStyleLbl="revTx" presStyleIdx="5" presStyleCnt="6"/>
      <dgm:spPr/>
    </dgm:pt>
    <dgm:pt modelId="{1B0C45E6-504F-ED40-859D-BFC34E9ED78C}" type="pres">
      <dgm:prSet presAssocID="{1CA64741-5A61-B14B-A6BD-992BF00C3E87}" presName="vert1" presStyleCnt="0"/>
      <dgm:spPr/>
    </dgm:pt>
  </dgm:ptLst>
  <dgm:cxnLst>
    <dgm:cxn modelId="{A0DB5807-660A-434A-B389-C0FAD43C823F}" srcId="{80CE03C1-7183-4650-B625-9D07BAADA9A7}" destId="{D00DEBFC-DCEE-41E4-B957-0E1CFB7AD255}" srcOrd="0" destOrd="0" parTransId="{FCCCCAC2-1380-468A-BC29-C8761C32D40E}" sibTransId="{D184E5CC-6E6B-4711-A15C-42EEFEAE1972}"/>
    <dgm:cxn modelId="{36E1C90D-81F5-F743-AA96-86EC0C215487}" srcId="{80CE03C1-7183-4650-B625-9D07BAADA9A7}" destId="{AEF441A4-1C00-B946-8240-35005912E238}" srcOrd="2" destOrd="0" parTransId="{213B05FB-B4C7-F746-9D25-E8A4ABBE3633}" sibTransId="{D3B4415F-B51C-B441-97B8-8F7AFE31032C}"/>
    <dgm:cxn modelId="{5EAC330F-F1AC-42A5-9977-BE7D331C3C3F}" type="presOf" srcId="{D00DEBFC-DCEE-41E4-B957-0E1CFB7AD255}" destId="{E1E3EF84-EF7F-4C8E-8A46-CA9408EADBB7}" srcOrd="0" destOrd="0" presId="urn:microsoft.com/office/officeart/2008/layout/LinedList"/>
    <dgm:cxn modelId="{FFBA7C4F-2461-AC45-95EB-7B94E0711F36}" type="presOf" srcId="{1CA64741-5A61-B14B-A6BD-992BF00C3E87}" destId="{A21EDEA1-C500-8841-8B16-F136DE6EEF38}" srcOrd="0" destOrd="0" presId="urn:microsoft.com/office/officeart/2008/layout/LinedList"/>
    <dgm:cxn modelId="{0F880F60-8998-2C44-AD8D-24853B18C5DA}" srcId="{80CE03C1-7183-4650-B625-9D07BAADA9A7}" destId="{0CA5C734-511B-E24B-BDA8-9C9D1D5D6170}" srcOrd="3" destOrd="0" parTransId="{06425CCD-ABF7-B645-9BFA-1A92C6A942EB}" sibTransId="{903F435B-9FDE-954A-B649-A2BE3C067DA8}"/>
    <dgm:cxn modelId="{519BC977-BAAF-7644-A7A4-5032710ABDDD}" srcId="{80CE03C1-7183-4650-B625-9D07BAADA9A7}" destId="{3DAB1BB7-FC28-BD40-B103-3BE822D24798}" srcOrd="4" destOrd="0" parTransId="{56B7A64D-3258-424E-AEF8-F7E32621CD47}" sibTransId="{26464216-6D93-F14E-B77C-1F54D371956C}"/>
    <dgm:cxn modelId="{BB22C493-B3FF-4733-B3B3-BC80C21689B1}" type="presOf" srcId="{F12A06E1-7F41-49AE-8413-1DBFED035FE8}" destId="{4A79C84D-4AB5-4AA8-8E27-3580652290F0}" srcOrd="0" destOrd="0" presId="urn:microsoft.com/office/officeart/2008/layout/LinedList"/>
    <dgm:cxn modelId="{063458A3-5271-1A42-B282-383E1FB71420}" srcId="{80CE03C1-7183-4650-B625-9D07BAADA9A7}" destId="{1CA64741-5A61-B14B-A6BD-992BF00C3E87}" srcOrd="5" destOrd="0" parTransId="{3FA6C1AF-1B5F-534E-8CDE-87F679C53879}" sibTransId="{C3A613C0-CD46-1648-AF84-ABE7A67C789D}"/>
    <dgm:cxn modelId="{05CBADAD-81EE-DE41-A06C-AE981198E3DD}" type="presOf" srcId="{AEF441A4-1C00-B946-8240-35005912E238}" destId="{3587622F-0569-584B-AC4A-3C181A1EF77C}" srcOrd="0" destOrd="0" presId="urn:microsoft.com/office/officeart/2008/layout/LinedList"/>
    <dgm:cxn modelId="{313286AE-BDC3-43BE-9545-790325EB8B87}" srcId="{80CE03C1-7183-4650-B625-9D07BAADA9A7}" destId="{F12A06E1-7F41-49AE-8413-1DBFED035FE8}" srcOrd="1" destOrd="0" parTransId="{58C3B2B3-C8BE-4119-8724-3DE800299512}" sibTransId="{133ABF51-240D-4A8A-81A9-14AD095685A2}"/>
    <dgm:cxn modelId="{90BE55B5-0BD5-0D40-93EC-33750CD023D3}" type="presOf" srcId="{3DAB1BB7-FC28-BD40-B103-3BE822D24798}" destId="{08BF1D0E-4FEA-5148-BFA5-AFD8CF8E35C7}" srcOrd="0" destOrd="0" presId="urn:microsoft.com/office/officeart/2008/layout/LinedList"/>
    <dgm:cxn modelId="{52BAA0BF-3412-417E-AB15-AAF2357509FB}" type="presOf" srcId="{80CE03C1-7183-4650-B625-9D07BAADA9A7}" destId="{34738AB5-C7E3-4F40-95C0-8145110ADEC9}" srcOrd="0" destOrd="0" presId="urn:microsoft.com/office/officeart/2008/layout/LinedList"/>
    <dgm:cxn modelId="{633142FB-A08B-594F-BC5A-4E2F07C85DE3}" type="presOf" srcId="{0CA5C734-511B-E24B-BDA8-9C9D1D5D6170}" destId="{16E01A0E-F639-3B42-BDD3-147D1A48DE17}" srcOrd="0" destOrd="0" presId="urn:microsoft.com/office/officeart/2008/layout/LinedList"/>
    <dgm:cxn modelId="{B71E8320-4E58-4464-B168-8A0F9A6ED87D}" type="presParOf" srcId="{34738AB5-C7E3-4F40-95C0-8145110ADEC9}" destId="{7156C8D9-E6E9-4FE9-8566-B837FD49F86B}" srcOrd="0" destOrd="0" presId="urn:microsoft.com/office/officeart/2008/layout/LinedList"/>
    <dgm:cxn modelId="{60C2B153-571C-495F-8AD4-0A99D793F651}" type="presParOf" srcId="{34738AB5-C7E3-4F40-95C0-8145110ADEC9}" destId="{133F5659-5953-49DE-AB6D-1E295142F6BC}" srcOrd="1" destOrd="0" presId="urn:microsoft.com/office/officeart/2008/layout/LinedList"/>
    <dgm:cxn modelId="{3680045C-AA06-4A21-9013-C3140DB9C7E5}" type="presParOf" srcId="{133F5659-5953-49DE-AB6D-1E295142F6BC}" destId="{E1E3EF84-EF7F-4C8E-8A46-CA9408EADBB7}" srcOrd="0" destOrd="0" presId="urn:microsoft.com/office/officeart/2008/layout/LinedList"/>
    <dgm:cxn modelId="{FBA315E6-3F1F-43F0-AE82-0099AB475225}" type="presParOf" srcId="{133F5659-5953-49DE-AB6D-1E295142F6BC}" destId="{C3535C89-02A0-4C1E-9E2E-4D8D9B1D2CA3}" srcOrd="1" destOrd="0" presId="urn:microsoft.com/office/officeart/2008/layout/LinedList"/>
    <dgm:cxn modelId="{3DBF51B5-0E32-4EA6-BF53-6C79FE486F28}" type="presParOf" srcId="{34738AB5-C7E3-4F40-95C0-8145110ADEC9}" destId="{78E46B40-8DA0-48E4-B893-B435A100297E}" srcOrd="2" destOrd="0" presId="urn:microsoft.com/office/officeart/2008/layout/LinedList"/>
    <dgm:cxn modelId="{E450B56B-F1C0-42BA-8573-95DA7F12C3EF}" type="presParOf" srcId="{34738AB5-C7E3-4F40-95C0-8145110ADEC9}" destId="{FCF4D5F2-F6DC-4CDB-AE4F-6FD6B4C26422}" srcOrd="3" destOrd="0" presId="urn:microsoft.com/office/officeart/2008/layout/LinedList"/>
    <dgm:cxn modelId="{68916D7E-FFD3-4C8D-B67D-CCDA42F6D59A}" type="presParOf" srcId="{FCF4D5F2-F6DC-4CDB-AE4F-6FD6B4C26422}" destId="{4A79C84D-4AB5-4AA8-8E27-3580652290F0}" srcOrd="0" destOrd="0" presId="urn:microsoft.com/office/officeart/2008/layout/LinedList"/>
    <dgm:cxn modelId="{70FD2F77-997C-4A2F-B2BE-1233848A7410}" type="presParOf" srcId="{FCF4D5F2-F6DC-4CDB-AE4F-6FD6B4C26422}" destId="{47340EF6-B730-4B71-B112-05A47D2FE166}" srcOrd="1" destOrd="0" presId="urn:microsoft.com/office/officeart/2008/layout/LinedList"/>
    <dgm:cxn modelId="{4519EF67-A2C0-C244-AF29-86111679585E}" type="presParOf" srcId="{34738AB5-C7E3-4F40-95C0-8145110ADEC9}" destId="{F8FAE058-B906-A748-BCF8-F4F91F8B9E13}" srcOrd="4" destOrd="0" presId="urn:microsoft.com/office/officeart/2008/layout/LinedList"/>
    <dgm:cxn modelId="{2982F451-93CC-B841-AA75-34E8E0F264C0}" type="presParOf" srcId="{34738AB5-C7E3-4F40-95C0-8145110ADEC9}" destId="{57AC846A-EE61-1845-93B5-EC16EB77A6D1}" srcOrd="5" destOrd="0" presId="urn:microsoft.com/office/officeart/2008/layout/LinedList"/>
    <dgm:cxn modelId="{D07FA036-F4F2-954B-9027-BDB7DA4DBB26}" type="presParOf" srcId="{57AC846A-EE61-1845-93B5-EC16EB77A6D1}" destId="{3587622F-0569-584B-AC4A-3C181A1EF77C}" srcOrd="0" destOrd="0" presId="urn:microsoft.com/office/officeart/2008/layout/LinedList"/>
    <dgm:cxn modelId="{8FC3F5F7-8D61-DD49-B6FB-3CF41E568533}" type="presParOf" srcId="{57AC846A-EE61-1845-93B5-EC16EB77A6D1}" destId="{2891951C-407C-EC4F-8C8B-C684F0E5ACA5}" srcOrd="1" destOrd="0" presId="urn:microsoft.com/office/officeart/2008/layout/LinedList"/>
    <dgm:cxn modelId="{B34230F5-AF3F-CB49-AA52-600044B0FAD5}" type="presParOf" srcId="{34738AB5-C7E3-4F40-95C0-8145110ADEC9}" destId="{19CBD720-8AB5-B24B-A3E3-8FF756D69767}" srcOrd="6" destOrd="0" presId="urn:microsoft.com/office/officeart/2008/layout/LinedList"/>
    <dgm:cxn modelId="{8258DAFC-94FB-054E-8840-942A2F829EA4}" type="presParOf" srcId="{34738AB5-C7E3-4F40-95C0-8145110ADEC9}" destId="{B107BAE5-B7C4-784F-98F1-B9B9C04FBEC4}" srcOrd="7" destOrd="0" presId="urn:microsoft.com/office/officeart/2008/layout/LinedList"/>
    <dgm:cxn modelId="{BACC33EC-0DA0-134E-9F6C-CFA3D5040FB9}" type="presParOf" srcId="{B107BAE5-B7C4-784F-98F1-B9B9C04FBEC4}" destId="{16E01A0E-F639-3B42-BDD3-147D1A48DE17}" srcOrd="0" destOrd="0" presId="urn:microsoft.com/office/officeart/2008/layout/LinedList"/>
    <dgm:cxn modelId="{3540AB69-A3E4-3241-9B0B-76E3C926BD9D}" type="presParOf" srcId="{B107BAE5-B7C4-784F-98F1-B9B9C04FBEC4}" destId="{7D6B94C5-3098-0141-A9DB-48147F4802DE}" srcOrd="1" destOrd="0" presId="urn:microsoft.com/office/officeart/2008/layout/LinedList"/>
    <dgm:cxn modelId="{FDF3F2B5-8C61-1E48-BE4A-C5538A0CF78D}" type="presParOf" srcId="{34738AB5-C7E3-4F40-95C0-8145110ADEC9}" destId="{49AF1811-687A-2543-A0EB-F120558AED0B}" srcOrd="8" destOrd="0" presId="urn:microsoft.com/office/officeart/2008/layout/LinedList"/>
    <dgm:cxn modelId="{03087E13-59AB-274D-886C-C005E620604F}" type="presParOf" srcId="{34738AB5-C7E3-4F40-95C0-8145110ADEC9}" destId="{65038303-8D48-8140-B3C6-BF99C0243FF7}" srcOrd="9" destOrd="0" presId="urn:microsoft.com/office/officeart/2008/layout/LinedList"/>
    <dgm:cxn modelId="{408D1122-DB60-9F41-975B-D5D6F9E50DC6}" type="presParOf" srcId="{65038303-8D48-8140-B3C6-BF99C0243FF7}" destId="{08BF1D0E-4FEA-5148-BFA5-AFD8CF8E35C7}" srcOrd="0" destOrd="0" presId="urn:microsoft.com/office/officeart/2008/layout/LinedList"/>
    <dgm:cxn modelId="{1FB6C3B9-91CA-5C4E-882A-DE3A03186D1E}" type="presParOf" srcId="{65038303-8D48-8140-B3C6-BF99C0243FF7}" destId="{DEC571E5-1AF9-B04E-AB4E-A8A1F040B3A0}" srcOrd="1" destOrd="0" presId="urn:microsoft.com/office/officeart/2008/layout/LinedList"/>
    <dgm:cxn modelId="{09B97C45-8C52-364A-97B5-9A977246899F}" type="presParOf" srcId="{34738AB5-C7E3-4F40-95C0-8145110ADEC9}" destId="{2CFC8ED8-4341-334A-BC3C-778046D26B20}" srcOrd="10" destOrd="0" presId="urn:microsoft.com/office/officeart/2008/layout/LinedList"/>
    <dgm:cxn modelId="{37A18763-4BF6-9346-8B8C-83F9C52804AA}" type="presParOf" srcId="{34738AB5-C7E3-4F40-95C0-8145110ADEC9}" destId="{E8D3EA61-D982-6942-A812-DEE1B3212F7A}" srcOrd="11" destOrd="0" presId="urn:microsoft.com/office/officeart/2008/layout/LinedList"/>
    <dgm:cxn modelId="{9DC4A489-DEEE-8A40-BED8-26B48D5289ED}" type="presParOf" srcId="{E8D3EA61-D982-6942-A812-DEE1B3212F7A}" destId="{A21EDEA1-C500-8841-8B16-F136DE6EEF38}" srcOrd="0" destOrd="0" presId="urn:microsoft.com/office/officeart/2008/layout/LinedList"/>
    <dgm:cxn modelId="{158C5D47-0CF7-3640-8A62-A395FA7CA418}" type="presParOf" srcId="{E8D3EA61-D982-6942-A812-DEE1B3212F7A}" destId="{1B0C45E6-504F-ED40-859D-BFC34E9ED78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355F07-35EA-4B8C-B47F-FF44B86915B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540C1D98-0A19-4F5A-93E5-E55600F037F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New users</a:t>
          </a:r>
        </a:p>
      </dgm:t>
    </dgm:pt>
    <dgm:pt modelId="{1F95EB97-C0D0-4F1E-9F8A-4BFF00D49551}" type="parTrans" cxnId="{001E16BC-3512-4E65-9CDF-A1785CCD4D62}">
      <dgm:prSet/>
      <dgm:spPr/>
      <dgm:t>
        <a:bodyPr/>
        <a:lstStyle/>
        <a:p>
          <a:endParaRPr lang="en-US"/>
        </a:p>
      </dgm:t>
    </dgm:pt>
    <dgm:pt modelId="{FCDF1716-F56A-49F7-B609-B809E25638BD}" type="sibTrans" cxnId="{001E16BC-3512-4E65-9CDF-A1785CCD4D62}">
      <dgm:prSet/>
      <dgm:spPr/>
      <dgm:t>
        <a:bodyPr/>
        <a:lstStyle/>
        <a:p>
          <a:endParaRPr lang="en-US"/>
        </a:p>
      </dgm:t>
    </dgm:pt>
    <dgm:pt modelId="{38A4C2E4-64F2-49A6-8428-8A8B9BBE23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New Customers</a:t>
          </a:r>
        </a:p>
      </dgm:t>
    </dgm:pt>
    <dgm:pt modelId="{56F238E1-B0C8-4FB6-875B-C564EA46A744}" type="parTrans" cxnId="{D1FC18D3-61CC-40F9-8A82-3F78191DB0A5}">
      <dgm:prSet/>
      <dgm:spPr/>
      <dgm:t>
        <a:bodyPr/>
        <a:lstStyle/>
        <a:p>
          <a:endParaRPr lang="en-US"/>
        </a:p>
      </dgm:t>
    </dgm:pt>
    <dgm:pt modelId="{CE76D7E8-DAE2-4251-9838-9D5EC528604F}" type="sibTrans" cxnId="{D1FC18D3-61CC-40F9-8A82-3F78191DB0A5}">
      <dgm:prSet/>
      <dgm:spPr/>
      <dgm:t>
        <a:bodyPr/>
        <a:lstStyle/>
        <a:p>
          <a:endParaRPr lang="en-US"/>
        </a:p>
      </dgm:t>
    </dgm:pt>
    <dgm:pt modelId="{846B53CB-37E4-43C3-B7BB-531E30236E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New Inventories</a:t>
          </a:r>
        </a:p>
      </dgm:t>
    </dgm:pt>
    <dgm:pt modelId="{9061B560-2BCF-453C-9375-7510F695571A}" type="parTrans" cxnId="{B7414627-4B4D-4B80-9A29-4D1BFD48C4BB}">
      <dgm:prSet/>
      <dgm:spPr/>
      <dgm:t>
        <a:bodyPr/>
        <a:lstStyle/>
        <a:p>
          <a:endParaRPr lang="en-US"/>
        </a:p>
      </dgm:t>
    </dgm:pt>
    <dgm:pt modelId="{D36750B0-9FC1-4489-980B-4C01DB6A48A3}" type="sibTrans" cxnId="{B7414627-4B4D-4B80-9A29-4D1BFD48C4BB}">
      <dgm:prSet/>
      <dgm:spPr/>
      <dgm:t>
        <a:bodyPr/>
        <a:lstStyle/>
        <a:p>
          <a:endParaRPr lang="en-US"/>
        </a:p>
      </dgm:t>
    </dgm:pt>
    <dgm:pt modelId="{CCBA42EF-16EC-437C-A46D-1C98237371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New Item Purchased</a:t>
          </a:r>
        </a:p>
      </dgm:t>
    </dgm:pt>
    <dgm:pt modelId="{0BD41F84-8D11-4D3B-9B64-9A20203310E1}" type="parTrans" cxnId="{7A5F8111-FF89-4C7E-9D60-F3A2F8A12E8E}">
      <dgm:prSet/>
      <dgm:spPr/>
      <dgm:t>
        <a:bodyPr/>
        <a:lstStyle/>
        <a:p>
          <a:endParaRPr lang="en-US"/>
        </a:p>
      </dgm:t>
    </dgm:pt>
    <dgm:pt modelId="{1852F918-5903-42AB-8E76-2D8EDEA0CB31}" type="sibTrans" cxnId="{7A5F8111-FF89-4C7E-9D60-F3A2F8A12E8E}">
      <dgm:prSet/>
      <dgm:spPr/>
      <dgm:t>
        <a:bodyPr/>
        <a:lstStyle/>
        <a:p>
          <a:endParaRPr lang="en-US"/>
        </a:p>
      </dgm:t>
    </dgm:pt>
    <dgm:pt modelId="{A2226FF1-1A5E-4063-8F11-27A4536FB8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New Settlement</a:t>
          </a:r>
        </a:p>
      </dgm:t>
    </dgm:pt>
    <dgm:pt modelId="{FFBC97BD-E295-47F5-9C7B-AEAD50413296}" type="parTrans" cxnId="{FB44EB68-6C66-4500-96CA-23E43333DF46}">
      <dgm:prSet/>
      <dgm:spPr/>
      <dgm:t>
        <a:bodyPr/>
        <a:lstStyle/>
        <a:p>
          <a:endParaRPr lang="en-US"/>
        </a:p>
      </dgm:t>
    </dgm:pt>
    <dgm:pt modelId="{CD747256-AAC2-4284-BB5B-965DF102A6AC}" type="sibTrans" cxnId="{FB44EB68-6C66-4500-96CA-23E43333DF46}">
      <dgm:prSet/>
      <dgm:spPr/>
      <dgm:t>
        <a:bodyPr/>
        <a:lstStyle/>
        <a:p>
          <a:endParaRPr lang="en-US"/>
        </a:p>
      </dgm:t>
    </dgm:pt>
    <dgm:pt modelId="{A46931C6-2F34-4A5E-87AE-036D542644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Process Settlement</a:t>
          </a:r>
        </a:p>
      </dgm:t>
    </dgm:pt>
    <dgm:pt modelId="{3EBE61B7-78B6-43A4-9250-15AEE3053FA9}" type="parTrans" cxnId="{C6616E8F-E919-40B7-A38B-2BB1F213AE07}">
      <dgm:prSet/>
      <dgm:spPr/>
      <dgm:t>
        <a:bodyPr/>
        <a:lstStyle/>
        <a:p>
          <a:endParaRPr lang="en-US"/>
        </a:p>
      </dgm:t>
    </dgm:pt>
    <dgm:pt modelId="{4089BB26-6DB9-4618-8BC9-683ABFEF7A09}" type="sibTrans" cxnId="{C6616E8F-E919-40B7-A38B-2BB1F213AE07}">
      <dgm:prSet/>
      <dgm:spPr/>
      <dgm:t>
        <a:bodyPr/>
        <a:lstStyle/>
        <a:p>
          <a:endParaRPr lang="en-US"/>
        </a:p>
      </dgm:t>
    </dgm:pt>
    <dgm:pt modelId="{8630F972-1FFB-2344-A12E-9C219CC392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Generate Coupon</a:t>
          </a:r>
        </a:p>
      </dgm:t>
    </dgm:pt>
    <dgm:pt modelId="{3256C939-9E3E-A944-AF4F-BE18C3A71248}" type="parTrans" cxnId="{CEBC5030-1AB1-E241-8A44-75F0FE5B2049}">
      <dgm:prSet/>
      <dgm:spPr/>
      <dgm:t>
        <a:bodyPr/>
        <a:lstStyle/>
        <a:p>
          <a:endParaRPr lang="en-US"/>
        </a:p>
      </dgm:t>
    </dgm:pt>
    <dgm:pt modelId="{C3D9E3B5-5AD7-B241-9B2C-4AA03EC393D0}" type="sibTrans" cxnId="{CEBC5030-1AB1-E241-8A44-75F0FE5B2049}">
      <dgm:prSet/>
      <dgm:spPr/>
      <dgm:t>
        <a:bodyPr/>
        <a:lstStyle/>
        <a:p>
          <a:endParaRPr lang="en-US"/>
        </a:p>
      </dgm:t>
    </dgm:pt>
    <dgm:pt modelId="{E6FEA7DE-B6C9-F44C-BA8E-D25E00C0449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OWNER</a:t>
          </a:r>
        </a:p>
      </dgm:t>
    </dgm:pt>
    <dgm:pt modelId="{364EF17B-4073-974D-833C-A7AB74E4A4BB}" type="parTrans" cxnId="{096800EC-6A8D-9F4C-A322-0DD71C4FA6CD}">
      <dgm:prSet/>
      <dgm:spPr/>
      <dgm:t>
        <a:bodyPr/>
        <a:lstStyle/>
        <a:p>
          <a:endParaRPr lang="en-US"/>
        </a:p>
      </dgm:t>
    </dgm:pt>
    <dgm:pt modelId="{28E1A7F8-3C4C-884F-8377-BB16A18D9B4E}" type="sibTrans" cxnId="{096800EC-6A8D-9F4C-A322-0DD71C4FA6CD}">
      <dgm:prSet/>
      <dgm:spPr/>
      <dgm:t>
        <a:bodyPr/>
        <a:lstStyle/>
        <a:p>
          <a:endParaRPr lang="en-US"/>
        </a:p>
      </dgm:t>
    </dgm:pt>
    <dgm:pt modelId="{6F9C29CD-6809-4B1B-8C63-E7AE3780618A}" type="pres">
      <dgm:prSet presAssocID="{21355F07-35EA-4B8C-B47F-FF44B86915B5}" presName="root" presStyleCnt="0">
        <dgm:presLayoutVars>
          <dgm:dir/>
          <dgm:resizeHandles val="exact"/>
        </dgm:presLayoutVars>
      </dgm:prSet>
      <dgm:spPr/>
    </dgm:pt>
    <dgm:pt modelId="{649E599D-FE48-E24B-9097-E8E1BF31131F}" type="pres">
      <dgm:prSet presAssocID="{E6FEA7DE-B6C9-F44C-BA8E-D25E00C04496}" presName="compNode" presStyleCnt="0"/>
      <dgm:spPr/>
    </dgm:pt>
    <dgm:pt modelId="{AB2B69DF-BE14-AD48-ABD8-0E62234A8346}" type="pres">
      <dgm:prSet presAssocID="{E6FEA7DE-B6C9-F44C-BA8E-D25E00C04496}" presName="iconRect" presStyleLbl="node1" presStyleIdx="0" presStyleCnt="8" custLinFactNeighborX="35420" custLinFactNeighborY="4457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736CB0A-4BA0-614B-A163-2AB7A9422B03}" type="pres">
      <dgm:prSet presAssocID="{E6FEA7DE-B6C9-F44C-BA8E-D25E00C04496}" presName="spaceRect" presStyleCnt="0"/>
      <dgm:spPr/>
    </dgm:pt>
    <dgm:pt modelId="{57AF6BF0-9EDB-8C4F-AC82-A9496555B984}" type="pres">
      <dgm:prSet presAssocID="{E6FEA7DE-B6C9-F44C-BA8E-D25E00C04496}" presName="textRect" presStyleLbl="revTx" presStyleIdx="0" presStyleCnt="8" custLinFactNeighborX="14418" custLinFactNeighborY="28029">
        <dgm:presLayoutVars>
          <dgm:chMax val="1"/>
          <dgm:chPref val="1"/>
        </dgm:presLayoutVars>
      </dgm:prSet>
      <dgm:spPr/>
    </dgm:pt>
    <dgm:pt modelId="{30B6B89A-9265-E744-A6FA-82613870A767}" type="pres">
      <dgm:prSet presAssocID="{28E1A7F8-3C4C-884F-8377-BB16A18D9B4E}" presName="sibTrans" presStyleCnt="0"/>
      <dgm:spPr/>
    </dgm:pt>
    <dgm:pt modelId="{F30F7BAD-9F22-42E6-B283-64146915CE18}" type="pres">
      <dgm:prSet presAssocID="{540C1D98-0A19-4F5A-93E5-E55600F037F8}" presName="compNode" presStyleCnt="0"/>
      <dgm:spPr/>
    </dgm:pt>
    <dgm:pt modelId="{B054D9F4-680B-4C6B-AE70-023FCFFE0CC6}" type="pres">
      <dgm:prSet presAssocID="{540C1D98-0A19-4F5A-93E5-E55600F037F8}" presName="iconRect" presStyleLbl="node1" presStyleIdx="1" presStyleCnt="8" custLinFactX="19613" custLinFactNeighborX="100000" custLinFactNeighborY="-78978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>
            <a:hlinkClick xmlns:r="http://schemas.openxmlformats.org/officeDocument/2006/relationships" r:id="rId4"/>
          </dgm14:cNvPr>
        </a:ext>
      </dgm:extLst>
    </dgm:pt>
    <dgm:pt modelId="{19CF4B3A-67C4-49FB-B4DE-9A9150A4C0FE}" type="pres">
      <dgm:prSet presAssocID="{540C1D98-0A19-4F5A-93E5-E55600F037F8}" presName="spaceRect" presStyleCnt="0"/>
      <dgm:spPr/>
    </dgm:pt>
    <dgm:pt modelId="{2841EB12-D12C-4CAD-BEA1-DAEA4D40423A}" type="pres">
      <dgm:prSet presAssocID="{540C1D98-0A19-4F5A-93E5-E55600F037F8}" presName="textRect" presStyleLbl="revTx" presStyleIdx="1" presStyleCnt="8" custLinFactNeighborX="53821" custLinFactNeighborY="-88842">
        <dgm:presLayoutVars>
          <dgm:chMax val="1"/>
          <dgm:chPref val="1"/>
        </dgm:presLayoutVars>
      </dgm:prSet>
      <dgm:spPr/>
    </dgm:pt>
    <dgm:pt modelId="{6721E19A-5306-459B-BED4-0B77B452C4E9}" type="pres">
      <dgm:prSet presAssocID="{FCDF1716-F56A-49F7-B609-B809E25638BD}" presName="sibTrans" presStyleCnt="0"/>
      <dgm:spPr/>
    </dgm:pt>
    <dgm:pt modelId="{2CD768FF-1EA7-4669-8051-153EFC72A33F}" type="pres">
      <dgm:prSet presAssocID="{38A4C2E4-64F2-49A6-8428-8A8B9BBE2373}" presName="compNode" presStyleCnt="0"/>
      <dgm:spPr/>
    </dgm:pt>
    <dgm:pt modelId="{FFB861E6-83BA-4434-B4C0-1D715A46C98B}" type="pres">
      <dgm:prSet presAssocID="{38A4C2E4-64F2-49A6-8428-8A8B9BBE2373}" presName="iconRect" presStyleLbl="node1" presStyleIdx="2" presStyleCnt="8" custLinFactX="-44353" custLinFactY="66920" custLinFactNeighborX="-100000" custLinFactNeighborY="10000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6EA93CB0-6880-4F73-94BD-2D6C23EE7423}" type="pres">
      <dgm:prSet presAssocID="{38A4C2E4-64F2-49A6-8428-8A8B9BBE2373}" presName="spaceRect" presStyleCnt="0"/>
      <dgm:spPr/>
    </dgm:pt>
    <dgm:pt modelId="{37B67DB8-CDA3-4B2E-8455-94D712C76DA5}" type="pres">
      <dgm:prSet presAssocID="{38A4C2E4-64F2-49A6-8428-8A8B9BBE2373}" presName="textRect" presStyleLbl="revTx" presStyleIdx="2" presStyleCnt="8" custLinFactY="23269" custLinFactNeighborX="-64963" custLinFactNeighborY="100000">
        <dgm:presLayoutVars>
          <dgm:chMax val="1"/>
          <dgm:chPref val="1"/>
        </dgm:presLayoutVars>
      </dgm:prSet>
      <dgm:spPr/>
    </dgm:pt>
    <dgm:pt modelId="{01080053-3DAB-4C87-AE66-4FD9382861BC}" type="pres">
      <dgm:prSet presAssocID="{CE76D7E8-DAE2-4251-9838-9D5EC528604F}" presName="sibTrans" presStyleCnt="0"/>
      <dgm:spPr/>
    </dgm:pt>
    <dgm:pt modelId="{6FC34D35-EE48-4B6A-986B-A1F15A5E8FCA}" type="pres">
      <dgm:prSet presAssocID="{846B53CB-37E4-43C3-B7BB-531E30236EED}" presName="compNode" presStyleCnt="0"/>
      <dgm:spPr/>
    </dgm:pt>
    <dgm:pt modelId="{D46E10CD-F7B2-4508-8E28-40AAF8DE9546}" type="pres">
      <dgm:prSet presAssocID="{846B53CB-37E4-43C3-B7BB-531E30236EED}" presName="iconRect" presStyleLbl="node1" presStyleIdx="3" presStyleCnt="8" custLinFactY="-6770" custLinFactNeighborX="-64062" custLinFactNeighborY="-100000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E02EA617-95F8-47AC-B266-A2F3F73EF7BB}" type="pres">
      <dgm:prSet presAssocID="{846B53CB-37E4-43C3-B7BB-531E30236EED}" presName="spaceRect" presStyleCnt="0"/>
      <dgm:spPr/>
    </dgm:pt>
    <dgm:pt modelId="{BFB6628E-5384-4766-B3B5-04C0B424150A}" type="pres">
      <dgm:prSet presAssocID="{846B53CB-37E4-43C3-B7BB-531E30236EED}" presName="textRect" presStyleLbl="revTx" presStyleIdx="3" presStyleCnt="8" custLinFactY="-20120" custLinFactNeighborX="-28836" custLinFactNeighborY="-100000">
        <dgm:presLayoutVars>
          <dgm:chMax val="1"/>
          <dgm:chPref val="1"/>
        </dgm:presLayoutVars>
      </dgm:prSet>
      <dgm:spPr/>
    </dgm:pt>
    <dgm:pt modelId="{EF97660B-9EBD-4105-9410-8C0511D892F5}" type="pres">
      <dgm:prSet presAssocID="{D36750B0-9FC1-4489-980B-4C01DB6A48A3}" presName="sibTrans" presStyleCnt="0"/>
      <dgm:spPr/>
    </dgm:pt>
    <dgm:pt modelId="{ADFC4070-B780-450E-BCA2-A1C1A86BFBCE}" type="pres">
      <dgm:prSet presAssocID="{CCBA42EF-16EC-437C-A46D-1C9823737107}" presName="compNode" presStyleCnt="0"/>
      <dgm:spPr/>
    </dgm:pt>
    <dgm:pt modelId="{B90B06C4-C92F-4463-9242-B80B42F09517}" type="pres">
      <dgm:prSet presAssocID="{CCBA42EF-16EC-437C-A46D-1C9823737107}" presName="iconRect" presStyleLbl="node1" presStyleIdx="4" presStyleCnt="8" custLinFactY="-6770" custLinFactNeighborX="-64062" custLinFactNeighborY="-100000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52C5DDF-C81D-4F68-8BEA-B0EC100525B8}" type="pres">
      <dgm:prSet presAssocID="{CCBA42EF-16EC-437C-A46D-1C9823737107}" presName="spaceRect" presStyleCnt="0"/>
      <dgm:spPr/>
    </dgm:pt>
    <dgm:pt modelId="{20EACC98-6959-4AE2-AA98-CFCAADD3A918}" type="pres">
      <dgm:prSet presAssocID="{CCBA42EF-16EC-437C-A46D-1C9823737107}" presName="textRect" presStyleLbl="revTx" presStyleIdx="4" presStyleCnt="8" custLinFactY="-20120" custLinFactNeighborX="-28836" custLinFactNeighborY="-100000">
        <dgm:presLayoutVars>
          <dgm:chMax val="1"/>
          <dgm:chPref val="1"/>
        </dgm:presLayoutVars>
      </dgm:prSet>
      <dgm:spPr/>
    </dgm:pt>
    <dgm:pt modelId="{1C32FFB5-C5F6-4A23-BA08-ED7B884AEFCC}" type="pres">
      <dgm:prSet presAssocID="{1852F918-5903-42AB-8E76-2D8EDEA0CB31}" presName="sibTrans" presStyleCnt="0"/>
      <dgm:spPr/>
    </dgm:pt>
    <dgm:pt modelId="{31CE7FF6-E8AA-5C4A-A1CA-57189A435D98}" type="pres">
      <dgm:prSet presAssocID="{8630F972-1FFB-2344-A12E-9C219CC39239}" presName="compNode" presStyleCnt="0"/>
      <dgm:spPr/>
    </dgm:pt>
    <dgm:pt modelId="{343AF01D-C44A-654B-B95B-FB3C4D915BDD}" type="pres">
      <dgm:prSet presAssocID="{8630F972-1FFB-2344-A12E-9C219CC39239}" presName="iconRect" presStyleLbl="node1" presStyleIdx="5" presStyleCnt="8" custLinFactY="-6770" custLinFactNeighborX="-64062" custLinFactNeighborY="-100000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A126BECC-BC40-B042-AA7D-860599AF7B80}" type="pres">
      <dgm:prSet presAssocID="{8630F972-1FFB-2344-A12E-9C219CC39239}" presName="spaceRect" presStyleCnt="0"/>
      <dgm:spPr/>
    </dgm:pt>
    <dgm:pt modelId="{B91A7F1C-5995-E348-8212-5B171870B5F7}" type="pres">
      <dgm:prSet presAssocID="{8630F972-1FFB-2344-A12E-9C219CC39239}" presName="textRect" presStyleLbl="revTx" presStyleIdx="5" presStyleCnt="8" custLinFactY="-20120" custLinFactNeighborX="-28836" custLinFactNeighborY="-100000">
        <dgm:presLayoutVars>
          <dgm:chMax val="1"/>
          <dgm:chPref val="1"/>
        </dgm:presLayoutVars>
      </dgm:prSet>
      <dgm:spPr/>
    </dgm:pt>
    <dgm:pt modelId="{2F15B2F0-3AF3-ED48-B33A-A7E94C6267DF}" type="pres">
      <dgm:prSet presAssocID="{C3D9E3B5-5AD7-B241-9B2C-4AA03EC393D0}" presName="sibTrans" presStyleCnt="0"/>
      <dgm:spPr/>
    </dgm:pt>
    <dgm:pt modelId="{E42419E5-D918-436C-B912-B4589AAB68A7}" type="pres">
      <dgm:prSet presAssocID="{A2226FF1-1A5E-4063-8F11-27A4536FB858}" presName="compNode" presStyleCnt="0"/>
      <dgm:spPr/>
    </dgm:pt>
    <dgm:pt modelId="{62A8E74D-AD8C-408F-8841-95549D673312}" type="pres">
      <dgm:prSet presAssocID="{A2226FF1-1A5E-4063-8F11-27A4536FB858}" presName="iconRect" presStyleLbl="node1" presStyleIdx="6" presStyleCnt="8" custLinFactY="-6770" custLinFactNeighborX="-64062" custLinFactNeighborY="-100000"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81DD4CB9-46F8-429E-8261-F7B2A200D6C2}" type="pres">
      <dgm:prSet presAssocID="{A2226FF1-1A5E-4063-8F11-27A4536FB858}" presName="spaceRect" presStyleCnt="0"/>
      <dgm:spPr/>
    </dgm:pt>
    <dgm:pt modelId="{95F3BA15-22DF-440D-B82D-8EF3E4EDD212}" type="pres">
      <dgm:prSet presAssocID="{A2226FF1-1A5E-4063-8F11-27A4536FB858}" presName="textRect" presStyleLbl="revTx" presStyleIdx="6" presStyleCnt="8" custLinFactY="-20120" custLinFactNeighborX="-28836" custLinFactNeighborY="-100000">
        <dgm:presLayoutVars>
          <dgm:chMax val="1"/>
          <dgm:chPref val="1"/>
        </dgm:presLayoutVars>
      </dgm:prSet>
      <dgm:spPr/>
    </dgm:pt>
    <dgm:pt modelId="{1B1E5D71-8CE7-431E-B14A-D57265D11DA8}" type="pres">
      <dgm:prSet presAssocID="{CD747256-AAC2-4284-BB5B-965DF102A6AC}" presName="sibTrans" presStyleCnt="0"/>
      <dgm:spPr/>
    </dgm:pt>
    <dgm:pt modelId="{47759925-CFE3-48FE-AF2E-DF864901A530}" type="pres">
      <dgm:prSet presAssocID="{A46931C6-2F34-4A5E-87AE-036D542644E6}" presName="compNode" presStyleCnt="0"/>
      <dgm:spPr/>
    </dgm:pt>
    <dgm:pt modelId="{5862B9B0-7C0D-4E56-8E27-83F2BFFD04D1}" type="pres">
      <dgm:prSet presAssocID="{A46931C6-2F34-4A5E-87AE-036D542644E6}" presName="iconRect" presStyleLbl="node1" presStyleIdx="7" presStyleCnt="8" custLinFactY="-6770" custLinFactNeighborX="-64062" custLinFactNeighborY="-100000"/>
      <dgm:spPr>
        <a:blipFill>
          <a:blip xmlns:r="http://schemas.openxmlformats.org/officeDocument/2006/relationships"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411198E3-225E-4466-BF32-80562D3C34A1}" type="pres">
      <dgm:prSet presAssocID="{A46931C6-2F34-4A5E-87AE-036D542644E6}" presName="spaceRect" presStyleCnt="0"/>
      <dgm:spPr/>
    </dgm:pt>
    <dgm:pt modelId="{2D8BDCB2-3CCE-4A43-884D-CF5FEE328707}" type="pres">
      <dgm:prSet presAssocID="{A46931C6-2F34-4A5E-87AE-036D542644E6}" presName="textRect" presStyleLbl="revTx" presStyleIdx="7" presStyleCnt="8" custLinFactY="-20120" custLinFactNeighborX="-28836" custLinFactNeighborY="-100000">
        <dgm:presLayoutVars>
          <dgm:chMax val="1"/>
          <dgm:chPref val="1"/>
        </dgm:presLayoutVars>
      </dgm:prSet>
      <dgm:spPr/>
    </dgm:pt>
  </dgm:ptLst>
  <dgm:cxnLst>
    <dgm:cxn modelId="{A3223A05-DD1C-6D48-B133-EBFEDC464162}" type="presOf" srcId="{38A4C2E4-64F2-49A6-8428-8A8B9BBE2373}" destId="{37B67DB8-CDA3-4B2E-8455-94D712C76DA5}" srcOrd="0" destOrd="0" presId="urn:microsoft.com/office/officeart/2018/2/layout/IconLabelList"/>
    <dgm:cxn modelId="{7A5F8111-FF89-4C7E-9D60-F3A2F8A12E8E}" srcId="{21355F07-35EA-4B8C-B47F-FF44B86915B5}" destId="{CCBA42EF-16EC-437C-A46D-1C9823737107}" srcOrd="4" destOrd="0" parTransId="{0BD41F84-8D11-4D3B-9B64-9A20203310E1}" sibTransId="{1852F918-5903-42AB-8E76-2D8EDEA0CB31}"/>
    <dgm:cxn modelId="{B7414627-4B4D-4B80-9A29-4D1BFD48C4BB}" srcId="{21355F07-35EA-4B8C-B47F-FF44B86915B5}" destId="{846B53CB-37E4-43C3-B7BB-531E30236EED}" srcOrd="3" destOrd="0" parTransId="{9061B560-2BCF-453C-9375-7510F695571A}" sibTransId="{D36750B0-9FC1-4489-980B-4C01DB6A48A3}"/>
    <dgm:cxn modelId="{CEBC5030-1AB1-E241-8A44-75F0FE5B2049}" srcId="{21355F07-35EA-4B8C-B47F-FF44B86915B5}" destId="{8630F972-1FFB-2344-A12E-9C219CC39239}" srcOrd="5" destOrd="0" parTransId="{3256C939-9E3E-A944-AF4F-BE18C3A71248}" sibTransId="{C3D9E3B5-5AD7-B241-9B2C-4AA03EC393D0}"/>
    <dgm:cxn modelId="{AF21DB56-114B-9E4F-B313-A78E5C3405AD}" type="presOf" srcId="{A46931C6-2F34-4A5E-87AE-036D542644E6}" destId="{2D8BDCB2-3CCE-4A43-884D-CF5FEE328707}" srcOrd="0" destOrd="0" presId="urn:microsoft.com/office/officeart/2018/2/layout/IconLabelList"/>
    <dgm:cxn modelId="{B9243C62-0108-42C3-8247-50DEF6441B4C}" type="presOf" srcId="{21355F07-35EA-4B8C-B47F-FF44B86915B5}" destId="{6F9C29CD-6809-4B1B-8C63-E7AE3780618A}" srcOrd="0" destOrd="0" presId="urn:microsoft.com/office/officeart/2018/2/layout/IconLabelList"/>
    <dgm:cxn modelId="{FB44EB68-6C66-4500-96CA-23E43333DF46}" srcId="{21355F07-35EA-4B8C-B47F-FF44B86915B5}" destId="{A2226FF1-1A5E-4063-8F11-27A4536FB858}" srcOrd="6" destOrd="0" parTransId="{FFBC97BD-E295-47F5-9C7B-AEAD50413296}" sibTransId="{CD747256-AAC2-4284-BB5B-965DF102A6AC}"/>
    <dgm:cxn modelId="{C6616E8F-E919-40B7-A38B-2BB1F213AE07}" srcId="{21355F07-35EA-4B8C-B47F-FF44B86915B5}" destId="{A46931C6-2F34-4A5E-87AE-036D542644E6}" srcOrd="7" destOrd="0" parTransId="{3EBE61B7-78B6-43A4-9250-15AEE3053FA9}" sibTransId="{4089BB26-6DB9-4618-8BC9-683ABFEF7A09}"/>
    <dgm:cxn modelId="{325FA59F-D398-9941-A8A6-69D0B2F453AF}" type="presOf" srcId="{846B53CB-37E4-43C3-B7BB-531E30236EED}" destId="{BFB6628E-5384-4766-B3B5-04C0B424150A}" srcOrd="0" destOrd="0" presId="urn:microsoft.com/office/officeart/2018/2/layout/IconLabelList"/>
    <dgm:cxn modelId="{F299A2AE-AB85-F944-A8FB-0AF7D0C75300}" type="presOf" srcId="{E6FEA7DE-B6C9-F44C-BA8E-D25E00C04496}" destId="{57AF6BF0-9EDB-8C4F-AC82-A9496555B984}" srcOrd="0" destOrd="0" presId="urn:microsoft.com/office/officeart/2018/2/layout/IconLabelList"/>
    <dgm:cxn modelId="{334761BA-1AD6-F34A-B4E8-DF3CB5748C1E}" type="presOf" srcId="{8630F972-1FFB-2344-A12E-9C219CC39239}" destId="{B91A7F1C-5995-E348-8212-5B171870B5F7}" srcOrd="0" destOrd="0" presId="urn:microsoft.com/office/officeart/2018/2/layout/IconLabelList"/>
    <dgm:cxn modelId="{001E16BC-3512-4E65-9CDF-A1785CCD4D62}" srcId="{21355F07-35EA-4B8C-B47F-FF44B86915B5}" destId="{540C1D98-0A19-4F5A-93E5-E55600F037F8}" srcOrd="1" destOrd="0" parTransId="{1F95EB97-C0D0-4F1E-9F8A-4BFF00D49551}" sibTransId="{FCDF1716-F56A-49F7-B609-B809E25638BD}"/>
    <dgm:cxn modelId="{4599A3C9-270B-574A-BFDD-2E1BF30DFF4D}" type="presOf" srcId="{CCBA42EF-16EC-437C-A46D-1C9823737107}" destId="{20EACC98-6959-4AE2-AA98-CFCAADD3A918}" srcOrd="0" destOrd="0" presId="urn:microsoft.com/office/officeart/2018/2/layout/IconLabelList"/>
    <dgm:cxn modelId="{D1FC18D3-61CC-40F9-8A82-3F78191DB0A5}" srcId="{21355F07-35EA-4B8C-B47F-FF44B86915B5}" destId="{38A4C2E4-64F2-49A6-8428-8A8B9BBE2373}" srcOrd="2" destOrd="0" parTransId="{56F238E1-B0C8-4FB6-875B-C564EA46A744}" sibTransId="{CE76D7E8-DAE2-4251-9838-9D5EC528604F}"/>
    <dgm:cxn modelId="{096800EC-6A8D-9F4C-A322-0DD71C4FA6CD}" srcId="{21355F07-35EA-4B8C-B47F-FF44B86915B5}" destId="{E6FEA7DE-B6C9-F44C-BA8E-D25E00C04496}" srcOrd="0" destOrd="0" parTransId="{364EF17B-4073-974D-833C-A7AB74E4A4BB}" sibTransId="{28E1A7F8-3C4C-884F-8377-BB16A18D9B4E}"/>
    <dgm:cxn modelId="{C80B86FB-15AA-7A4F-B792-78031F6CFC17}" type="presOf" srcId="{A2226FF1-1A5E-4063-8F11-27A4536FB858}" destId="{95F3BA15-22DF-440D-B82D-8EF3E4EDD212}" srcOrd="0" destOrd="0" presId="urn:microsoft.com/office/officeart/2018/2/layout/IconLabelList"/>
    <dgm:cxn modelId="{BF035BFC-3568-A44D-9C9B-0219F208D4CB}" type="presOf" srcId="{540C1D98-0A19-4F5A-93E5-E55600F037F8}" destId="{2841EB12-D12C-4CAD-BEA1-DAEA4D40423A}" srcOrd="0" destOrd="0" presId="urn:microsoft.com/office/officeart/2018/2/layout/IconLabelList"/>
    <dgm:cxn modelId="{6E4AE057-7CEB-AC48-8B8D-CC6B1A53A1DC}" type="presParOf" srcId="{6F9C29CD-6809-4B1B-8C63-E7AE3780618A}" destId="{649E599D-FE48-E24B-9097-E8E1BF31131F}" srcOrd="0" destOrd="0" presId="urn:microsoft.com/office/officeart/2018/2/layout/IconLabelList"/>
    <dgm:cxn modelId="{F65924EF-0C6D-9B4A-92F9-218341CED27A}" type="presParOf" srcId="{649E599D-FE48-E24B-9097-E8E1BF31131F}" destId="{AB2B69DF-BE14-AD48-ABD8-0E62234A8346}" srcOrd="0" destOrd="0" presId="urn:microsoft.com/office/officeart/2018/2/layout/IconLabelList"/>
    <dgm:cxn modelId="{DE3BADE7-224D-1D46-B490-A70CEDE04385}" type="presParOf" srcId="{649E599D-FE48-E24B-9097-E8E1BF31131F}" destId="{3736CB0A-4BA0-614B-A163-2AB7A9422B03}" srcOrd="1" destOrd="0" presId="urn:microsoft.com/office/officeart/2018/2/layout/IconLabelList"/>
    <dgm:cxn modelId="{4D68C86A-9295-3A4D-B99B-41E03ED0AD85}" type="presParOf" srcId="{649E599D-FE48-E24B-9097-E8E1BF31131F}" destId="{57AF6BF0-9EDB-8C4F-AC82-A9496555B984}" srcOrd="2" destOrd="0" presId="urn:microsoft.com/office/officeart/2018/2/layout/IconLabelList"/>
    <dgm:cxn modelId="{DA264440-2F22-134F-86AA-6376C8A4273D}" type="presParOf" srcId="{6F9C29CD-6809-4B1B-8C63-E7AE3780618A}" destId="{30B6B89A-9265-E744-A6FA-82613870A767}" srcOrd="1" destOrd="0" presId="urn:microsoft.com/office/officeart/2018/2/layout/IconLabelList"/>
    <dgm:cxn modelId="{E3726F26-CADD-2F4C-8FC3-60386EEE7E00}" type="presParOf" srcId="{6F9C29CD-6809-4B1B-8C63-E7AE3780618A}" destId="{F30F7BAD-9F22-42E6-B283-64146915CE18}" srcOrd="2" destOrd="0" presId="urn:microsoft.com/office/officeart/2018/2/layout/IconLabelList"/>
    <dgm:cxn modelId="{44F07809-6D9F-EE4C-AB64-4484845354EE}" type="presParOf" srcId="{F30F7BAD-9F22-42E6-B283-64146915CE18}" destId="{B054D9F4-680B-4C6B-AE70-023FCFFE0CC6}" srcOrd="0" destOrd="0" presId="urn:microsoft.com/office/officeart/2018/2/layout/IconLabelList"/>
    <dgm:cxn modelId="{628B65EE-C95E-3F47-9485-3416B4C1BFFA}" type="presParOf" srcId="{F30F7BAD-9F22-42E6-B283-64146915CE18}" destId="{19CF4B3A-67C4-49FB-B4DE-9A9150A4C0FE}" srcOrd="1" destOrd="0" presId="urn:microsoft.com/office/officeart/2018/2/layout/IconLabelList"/>
    <dgm:cxn modelId="{A44EC74B-8C3A-0B4F-92EA-12F8A4377F97}" type="presParOf" srcId="{F30F7BAD-9F22-42E6-B283-64146915CE18}" destId="{2841EB12-D12C-4CAD-BEA1-DAEA4D40423A}" srcOrd="2" destOrd="0" presId="urn:microsoft.com/office/officeart/2018/2/layout/IconLabelList"/>
    <dgm:cxn modelId="{909D88E9-10D1-8B46-97CE-885EF61F0741}" type="presParOf" srcId="{6F9C29CD-6809-4B1B-8C63-E7AE3780618A}" destId="{6721E19A-5306-459B-BED4-0B77B452C4E9}" srcOrd="3" destOrd="0" presId="urn:microsoft.com/office/officeart/2018/2/layout/IconLabelList"/>
    <dgm:cxn modelId="{EFA72AD1-9AC7-A042-9797-1399B2BFC5D0}" type="presParOf" srcId="{6F9C29CD-6809-4B1B-8C63-E7AE3780618A}" destId="{2CD768FF-1EA7-4669-8051-153EFC72A33F}" srcOrd="4" destOrd="0" presId="urn:microsoft.com/office/officeart/2018/2/layout/IconLabelList"/>
    <dgm:cxn modelId="{1C35F33C-CBD2-CF44-B025-8D59F175597E}" type="presParOf" srcId="{2CD768FF-1EA7-4669-8051-153EFC72A33F}" destId="{FFB861E6-83BA-4434-B4C0-1D715A46C98B}" srcOrd="0" destOrd="0" presId="urn:microsoft.com/office/officeart/2018/2/layout/IconLabelList"/>
    <dgm:cxn modelId="{E93947ED-5B92-1441-B868-E0DA22A39FDB}" type="presParOf" srcId="{2CD768FF-1EA7-4669-8051-153EFC72A33F}" destId="{6EA93CB0-6880-4F73-94BD-2D6C23EE7423}" srcOrd="1" destOrd="0" presId="urn:microsoft.com/office/officeart/2018/2/layout/IconLabelList"/>
    <dgm:cxn modelId="{373D0EE7-2271-9B4D-B74F-561C879FC30C}" type="presParOf" srcId="{2CD768FF-1EA7-4669-8051-153EFC72A33F}" destId="{37B67DB8-CDA3-4B2E-8455-94D712C76DA5}" srcOrd="2" destOrd="0" presId="urn:microsoft.com/office/officeart/2018/2/layout/IconLabelList"/>
    <dgm:cxn modelId="{758B41B7-B604-A949-9BEE-3B6FBED46C27}" type="presParOf" srcId="{6F9C29CD-6809-4B1B-8C63-E7AE3780618A}" destId="{01080053-3DAB-4C87-AE66-4FD9382861BC}" srcOrd="5" destOrd="0" presId="urn:microsoft.com/office/officeart/2018/2/layout/IconLabelList"/>
    <dgm:cxn modelId="{FF5405BE-5C92-BE4B-9ED3-038E78CEC2B2}" type="presParOf" srcId="{6F9C29CD-6809-4B1B-8C63-E7AE3780618A}" destId="{6FC34D35-EE48-4B6A-986B-A1F15A5E8FCA}" srcOrd="6" destOrd="0" presId="urn:microsoft.com/office/officeart/2018/2/layout/IconLabelList"/>
    <dgm:cxn modelId="{7C28076F-9429-494E-B7EF-A8A796878A3E}" type="presParOf" srcId="{6FC34D35-EE48-4B6A-986B-A1F15A5E8FCA}" destId="{D46E10CD-F7B2-4508-8E28-40AAF8DE9546}" srcOrd="0" destOrd="0" presId="urn:microsoft.com/office/officeart/2018/2/layout/IconLabelList"/>
    <dgm:cxn modelId="{B3830D76-8C5F-6D45-A415-99052C4480BD}" type="presParOf" srcId="{6FC34D35-EE48-4B6A-986B-A1F15A5E8FCA}" destId="{E02EA617-95F8-47AC-B266-A2F3F73EF7BB}" srcOrd="1" destOrd="0" presId="urn:microsoft.com/office/officeart/2018/2/layout/IconLabelList"/>
    <dgm:cxn modelId="{621A80E2-95F5-DF49-9CE3-1FA4BB976F21}" type="presParOf" srcId="{6FC34D35-EE48-4B6A-986B-A1F15A5E8FCA}" destId="{BFB6628E-5384-4766-B3B5-04C0B424150A}" srcOrd="2" destOrd="0" presId="urn:microsoft.com/office/officeart/2018/2/layout/IconLabelList"/>
    <dgm:cxn modelId="{F4FD0DF9-5354-7042-9252-61D17798272B}" type="presParOf" srcId="{6F9C29CD-6809-4B1B-8C63-E7AE3780618A}" destId="{EF97660B-9EBD-4105-9410-8C0511D892F5}" srcOrd="7" destOrd="0" presId="urn:microsoft.com/office/officeart/2018/2/layout/IconLabelList"/>
    <dgm:cxn modelId="{5834A3AF-7AD6-4145-BAC5-0F23C5CF0150}" type="presParOf" srcId="{6F9C29CD-6809-4B1B-8C63-E7AE3780618A}" destId="{ADFC4070-B780-450E-BCA2-A1C1A86BFBCE}" srcOrd="8" destOrd="0" presId="urn:microsoft.com/office/officeart/2018/2/layout/IconLabelList"/>
    <dgm:cxn modelId="{FFE017D8-803F-1C41-81DD-66913D3C59F7}" type="presParOf" srcId="{ADFC4070-B780-450E-BCA2-A1C1A86BFBCE}" destId="{B90B06C4-C92F-4463-9242-B80B42F09517}" srcOrd="0" destOrd="0" presId="urn:microsoft.com/office/officeart/2018/2/layout/IconLabelList"/>
    <dgm:cxn modelId="{0BC0A192-C44B-CB4F-9FBF-7A7EB122E910}" type="presParOf" srcId="{ADFC4070-B780-450E-BCA2-A1C1A86BFBCE}" destId="{152C5DDF-C81D-4F68-8BEA-B0EC100525B8}" srcOrd="1" destOrd="0" presId="urn:microsoft.com/office/officeart/2018/2/layout/IconLabelList"/>
    <dgm:cxn modelId="{8D3C49A1-8EDF-0648-9600-0B27A318354A}" type="presParOf" srcId="{ADFC4070-B780-450E-BCA2-A1C1A86BFBCE}" destId="{20EACC98-6959-4AE2-AA98-CFCAADD3A918}" srcOrd="2" destOrd="0" presId="urn:microsoft.com/office/officeart/2018/2/layout/IconLabelList"/>
    <dgm:cxn modelId="{293C906D-63C0-464B-BB85-064FD40A0D23}" type="presParOf" srcId="{6F9C29CD-6809-4B1B-8C63-E7AE3780618A}" destId="{1C32FFB5-C5F6-4A23-BA08-ED7B884AEFCC}" srcOrd="9" destOrd="0" presId="urn:microsoft.com/office/officeart/2018/2/layout/IconLabelList"/>
    <dgm:cxn modelId="{4B90FFBB-9F70-0147-815B-88CEBAC3BE78}" type="presParOf" srcId="{6F9C29CD-6809-4B1B-8C63-E7AE3780618A}" destId="{31CE7FF6-E8AA-5C4A-A1CA-57189A435D98}" srcOrd="10" destOrd="0" presId="urn:microsoft.com/office/officeart/2018/2/layout/IconLabelList"/>
    <dgm:cxn modelId="{3DFC5794-93CB-F143-90FC-3E39F0E0CEA5}" type="presParOf" srcId="{31CE7FF6-E8AA-5C4A-A1CA-57189A435D98}" destId="{343AF01D-C44A-654B-B95B-FB3C4D915BDD}" srcOrd="0" destOrd="0" presId="urn:microsoft.com/office/officeart/2018/2/layout/IconLabelList"/>
    <dgm:cxn modelId="{5B01E4A0-7962-454C-9D20-616212E3B984}" type="presParOf" srcId="{31CE7FF6-E8AA-5C4A-A1CA-57189A435D98}" destId="{A126BECC-BC40-B042-AA7D-860599AF7B80}" srcOrd="1" destOrd="0" presId="urn:microsoft.com/office/officeart/2018/2/layout/IconLabelList"/>
    <dgm:cxn modelId="{A4BC7EBC-686F-E044-BF7D-DEB9744CF5E9}" type="presParOf" srcId="{31CE7FF6-E8AA-5C4A-A1CA-57189A435D98}" destId="{B91A7F1C-5995-E348-8212-5B171870B5F7}" srcOrd="2" destOrd="0" presId="urn:microsoft.com/office/officeart/2018/2/layout/IconLabelList"/>
    <dgm:cxn modelId="{4A12A22D-EF04-D945-AF00-5E75DE214D61}" type="presParOf" srcId="{6F9C29CD-6809-4B1B-8C63-E7AE3780618A}" destId="{2F15B2F0-3AF3-ED48-B33A-A7E94C6267DF}" srcOrd="11" destOrd="0" presId="urn:microsoft.com/office/officeart/2018/2/layout/IconLabelList"/>
    <dgm:cxn modelId="{39158EC0-E3B8-0949-BE6F-95A0CF61CF3B}" type="presParOf" srcId="{6F9C29CD-6809-4B1B-8C63-E7AE3780618A}" destId="{E42419E5-D918-436C-B912-B4589AAB68A7}" srcOrd="12" destOrd="0" presId="urn:microsoft.com/office/officeart/2018/2/layout/IconLabelList"/>
    <dgm:cxn modelId="{BE31F3C9-C467-6444-8C04-DE646ACBB5B8}" type="presParOf" srcId="{E42419E5-D918-436C-B912-B4589AAB68A7}" destId="{62A8E74D-AD8C-408F-8841-95549D673312}" srcOrd="0" destOrd="0" presId="urn:microsoft.com/office/officeart/2018/2/layout/IconLabelList"/>
    <dgm:cxn modelId="{5D7027AD-CD01-6C49-8CF3-D6CB401157F8}" type="presParOf" srcId="{E42419E5-D918-436C-B912-B4589AAB68A7}" destId="{81DD4CB9-46F8-429E-8261-F7B2A200D6C2}" srcOrd="1" destOrd="0" presId="urn:microsoft.com/office/officeart/2018/2/layout/IconLabelList"/>
    <dgm:cxn modelId="{1C5AAB7B-C26E-8F4C-B797-39265FC388D4}" type="presParOf" srcId="{E42419E5-D918-436C-B912-B4589AAB68A7}" destId="{95F3BA15-22DF-440D-B82D-8EF3E4EDD212}" srcOrd="2" destOrd="0" presId="urn:microsoft.com/office/officeart/2018/2/layout/IconLabelList"/>
    <dgm:cxn modelId="{8C6848D9-C2E4-FB49-B99F-A1C98D8A0F09}" type="presParOf" srcId="{6F9C29CD-6809-4B1B-8C63-E7AE3780618A}" destId="{1B1E5D71-8CE7-431E-B14A-D57265D11DA8}" srcOrd="13" destOrd="0" presId="urn:microsoft.com/office/officeart/2018/2/layout/IconLabelList"/>
    <dgm:cxn modelId="{EFFB2B5E-66DB-B94F-8469-DE90388DA7F0}" type="presParOf" srcId="{6F9C29CD-6809-4B1B-8C63-E7AE3780618A}" destId="{47759925-CFE3-48FE-AF2E-DF864901A530}" srcOrd="14" destOrd="0" presId="urn:microsoft.com/office/officeart/2018/2/layout/IconLabelList"/>
    <dgm:cxn modelId="{62E56811-8A40-9646-BE0A-ACB1831E16FE}" type="presParOf" srcId="{47759925-CFE3-48FE-AF2E-DF864901A530}" destId="{5862B9B0-7C0D-4E56-8E27-83F2BFFD04D1}" srcOrd="0" destOrd="0" presId="urn:microsoft.com/office/officeart/2018/2/layout/IconLabelList"/>
    <dgm:cxn modelId="{60886ED7-DCB9-B545-A742-4E0D43A85145}" type="presParOf" srcId="{47759925-CFE3-48FE-AF2E-DF864901A530}" destId="{411198E3-225E-4466-BF32-80562D3C34A1}" srcOrd="1" destOrd="0" presId="urn:microsoft.com/office/officeart/2018/2/layout/IconLabelList"/>
    <dgm:cxn modelId="{8602494B-43BC-3744-84A4-31A3CF1249E5}" type="presParOf" srcId="{47759925-CFE3-48FE-AF2E-DF864901A530}" destId="{2D8BDCB2-3CCE-4A43-884D-CF5FEE32870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26EE9F5-D590-554F-A903-C217EA542B69}" type="doc">
      <dgm:prSet loTypeId="urn:microsoft.com/office/officeart/2005/8/layout/lProcess3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F5EF57-70EC-EB49-8FF7-DE733548FDA7}">
      <dgm:prSet phldrT="[Text]"/>
      <dgm:spPr/>
      <dgm:t>
        <a:bodyPr/>
        <a:lstStyle/>
        <a:p>
          <a:r>
            <a:rPr lang="en-US" dirty="0"/>
            <a:t>List Transaction</a:t>
          </a:r>
        </a:p>
      </dgm:t>
    </dgm:pt>
    <dgm:pt modelId="{03F60932-2D52-8440-BAC2-C30A8182EBDD}" type="parTrans" cxnId="{7B5AB167-4193-0249-8B3F-718EFB6C2BA1}">
      <dgm:prSet/>
      <dgm:spPr/>
      <dgm:t>
        <a:bodyPr/>
        <a:lstStyle/>
        <a:p>
          <a:endParaRPr lang="en-US"/>
        </a:p>
      </dgm:t>
    </dgm:pt>
    <dgm:pt modelId="{5ECF0192-C1A8-444C-A7B2-99CB024EB220}" type="sibTrans" cxnId="{7B5AB167-4193-0249-8B3F-718EFB6C2BA1}">
      <dgm:prSet/>
      <dgm:spPr/>
      <dgm:t>
        <a:bodyPr/>
        <a:lstStyle/>
        <a:p>
          <a:endParaRPr lang="en-US"/>
        </a:p>
      </dgm:t>
    </dgm:pt>
    <dgm:pt modelId="{DCFE3F90-282F-9046-A289-DCA49FA8B7AB}">
      <dgm:prSet phldrT="[Text]"/>
      <dgm:spPr/>
      <dgm:t>
        <a:bodyPr/>
        <a:lstStyle/>
        <a:p>
          <a:r>
            <a:rPr lang="en-US" dirty="0"/>
            <a:t>List Coupon</a:t>
          </a:r>
        </a:p>
      </dgm:t>
    </dgm:pt>
    <dgm:pt modelId="{1FBEFFBE-E322-1147-9323-DDC0D9492081}" type="parTrans" cxnId="{5469BD65-8AD8-2B45-A4D8-34450F23C5A3}">
      <dgm:prSet/>
      <dgm:spPr/>
      <dgm:t>
        <a:bodyPr/>
        <a:lstStyle/>
        <a:p>
          <a:endParaRPr lang="en-US"/>
        </a:p>
      </dgm:t>
    </dgm:pt>
    <dgm:pt modelId="{F950DC31-A8DF-D048-BEE9-C5E0FC9646D4}" type="sibTrans" cxnId="{5469BD65-8AD8-2B45-A4D8-34450F23C5A3}">
      <dgm:prSet/>
      <dgm:spPr/>
      <dgm:t>
        <a:bodyPr/>
        <a:lstStyle/>
        <a:p>
          <a:endParaRPr lang="en-US"/>
        </a:p>
      </dgm:t>
    </dgm:pt>
    <dgm:pt modelId="{3A91B1B5-4A86-B846-934A-68A08BBCB7C9}" type="pres">
      <dgm:prSet presAssocID="{026EE9F5-D590-554F-A903-C217EA542B69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99C94751-14B1-BD40-84F2-7EE1EBD8CF90}" type="pres">
      <dgm:prSet presAssocID="{E4F5EF57-70EC-EB49-8FF7-DE733548FDA7}" presName="horFlow" presStyleCnt="0"/>
      <dgm:spPr/>
    </dgm:pt>
    <dgm:pt modelId="{948396C1-B41C-D44A-9B9B-7D17C326F25E}" type="pres">
      <dgm:prSet presAssocID="{E4F5EF57-70EC-EB49-8FF7-DE733548FDA7}" presName="bigChev" presStyleLbl="node1" presStyleIdx="0" presStyleCnt="2"/>
      <dgm:spPr/>
    </dgm:pt>
    <dgm:pt modelId="{231924F5-211B-2546-9AF7-C70709A16013}" type="pres">
      <dgm:prSet presAssocID="{E4F5EF57-70EC-EB49-8FF7-DE733548FDA7}" presName="vSp" presStyleCnt="0"/>
      <dgm:spPr/>
    </dgm:pt>
    <dgm:pt modelId="{111B46FC-D8C5-C344-8254-9F55D05171B5}" type="pres">
      <dgm:prSet presAssocID="{DCFE3F90-282F-9046-A289-DCA49FA8B7AB}" presName="horFlow" presStyleCnt="0"/>
      <dgm:spPr/>
    </dgm:pt>
    <dgm:pt modelId="{35F1F005-0A74-764E-89A8-E30FBB780363}" type="pres">
      <dgm:prSet presAssocID="{DCFE3F90-282F-9046-A289-DCA49FA8B7AB}" presName="bigChev" presStyleLbl="node1" presStyleIdx="1" presStyleCnt="2"/>
      <dgm:spPr/>
    </dgm:pt>
  </dgm:ptLst>
  <dgm:cxnLst>
    <dgm:cxn modelId="{BA46D429-624C-764C-AF2D-E38DBB5AA7A0}" type="presOf" srcId="{DCFE3F90-282F-9046-A289-DCA49FA8B7AB}" destId="{35F1F005-0A74-764E-89A8-E30FBB780363}" srcOrd="0" destOrd="0" presId="urn:microsoft.com/office/officeart/2005/8/layout/lProcess3"/>
    <dgm:cxn modelId="{5469BD65-8AD8-2B45-A4D8-34450F23C5A3}" srcId="{026EE9F5-D590-554F-A903-C217EA542B69}" destId="{DCFE3F90-282F-9046-A289-DCA49FA8B7AB}" srcOrd="1" destOrd="0" parTransId="{1FBEFFBE-E322-1147-9323-DDC0D9492081}" sibTransId="{F950DC31-A8DF-D048-BEE9-C5E0FC9646D4}"/>
    <dgm:cxn modelId="{7B5AB167-4193-0249-8B3F-718EFB6C2BA1}" srcId="{026EE9F5-D590-554F-A903-C217EA542B69}" destId="{E4F5EF57-70EC-EB49-8FF7-DE733548FDA7}" srcOrd="0" destOrd="0" parTransId="{03F60932-2D52-8440-BAC2-C30A8182EBDD}" sibTransId="{5ECF0192-C1A8-444C-A7B2-99CB024EB220}"/>
    <dgm:cxn modelId="{E8822B9F-258D-BF43-9C1C-91662A48A9D7}" type="presOf" srcId="{026EE9F5-D590-554F-A903-C217EA542B69}" destId="{3A91B1B5-4A86-B846-934A-68A08BBCB7C9}" srcOrd="0" destOrd="0" presId="urn:microsoft.com/office/officeart/2005/8/layout/lProcess3"/>
    <dgm:cxn modelId="{A9C3FEB3-05B7-1945-B01F-8C072D0F851B}" type="presOf" srcId="{E4F5EF57-70EC-EB49-8FF7-DE733548FDA7}" destId="{948396C1-B41C-D44A-9B9B-7D17C326F25E}" srcOrd="0" destOrd="0" presId="urn:microsoft.com/office/officeart/2005/8/layout/lProcess3"/>
    <dgm:cxn modelId="{01B69947-0A0F-1547-8841-BAC0C1D06CAE}" type="presParOf" srcId="{3A91B1B5-4A86-B846-934A-68A08BBCB7C9}" destId="{99C94751-14B1-BD40-84F2-7EE1EBD8CF90}" srcOrd="0" destOrd="0" presId="urn:microsoft.com/office/officeart/2005/8/layout/lProcess3"/>
    <dgm:cxn modelId="{832B2B3A-1882-2B4E-AF9D-08E3444FAA09}" type="presParOf" srcId="{99C94751-14B1-BD40-84F2-7EE1EBD8CF90}" destId="{948396C1-B41C-D44A-9B9B-7D17C326F25E}" srcOrd="0" destOrd="0" presId="urn:microsoft.com/office/officeart/2005/8/layout/lProcess3"/>
    <dgm:cxn modelId="{13F49DBA-2035-F84F-AC9C-373703B7ABF1}" type="presParOf" srcId="{3A91B1B5-4A86-B846-934A-68A08BBCB7C9}" destId="{231924F5-211B-2546-9AF7-C70709A16013}" srcOrd="1" destOrd="0" presId="urn:microsoft.com/office/officeart/2005/8/layout/lProcess3"/>
    <dgm:cxn modelId="{04233334-2CF2-5843-9A97-C751D06D1345}" type="presParOf" srcId="{3A91B1B5-4A86-B846-934A-68A08BBCB7C9}" destId="{111B46FC-D8C5-C344-8254-9F55D05171B5}" srcOrd="2" destOrd="0" presId="urn:microsoft.com/office/officeart/2005/8/layout/lProcess3"/>
    <dgm:cxn modelId="{502ADB15-22E2-E445-A504-79985C829875}" type="presParOf" srcId="{111B46FC-D8C5-C344-8254-9F55D05171B5}" destId="{35F1F005-0A74-764E-89A8-E30FBB780363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56C8D9-E6E9-4FE9-8566-B837FD49F86B}">
      <dsp:nvSpPr>
        <dsp:cNvPr id="0" name=""/>
        <dsp:cNvSpPr/>
      </dsp:nvSpPr>
      <dsp:spPr>
        <a:xfrm>
          <a:off x="0" y="2264"/>
          <a:ext cx="5913437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E3EF84-EF7F-4C8E-8A46-CA9408EADBB7}">
      <dsp:nvSpPr>
        <dsp:cNvPr id="0" name=""/>
        <dsp:cNvSpPr/>
      </dsp:nvSpPr>
      <dsp:spPr>
        <a:xfrm>
          <a:off x="0" y="2264"/>
          <a:ext cx="5913437" cy="772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Development yang </a:t>
          </a:r>
          <a:r>
            <a:rPr lang="en-US" sz="2200" kern="1200" dirty="0" err="1"/>
            <a:t>lebih</a:t>
          </a:r>
          <a:r>
            <a:rPr lang="en-US" sz="2200" kern="1200" dirty="0"/>
            <a:t> scalable</a:t>
          </a:r>
        </a:p>
      </dsp:txBody>
      <dsp:txXfrm>
        <a:off x="0" y="2264"/>
        <a:ext cx="5913437" cy="772093"/>
      </dsp:txXfrm>
    </dsp:sp>
    <dsp:sp modelId="{78E46B40-8DA0-48E4-B893-B435A100297E}">
      <dsp:nvSpPr>
        <dsp:cNvPr id="0" name=""/>
        <dsp:cNvSpPr/>
      </dsp:nvSpPr>
      <dsp:spPr>
        <a:xfrm>
          <a:off x="0" y="774357"/>
          <a:ext cx="5913437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79C84D-4AB5-4AA8-8E27-3580652290F0}">
      <dsp:nvSpPr>
        <dsp:cNvPr id="0" name=""/>
        <dsp:cNvSpPr/>
      </dsp:nvSpPr>
      <dsp:spPr>
        <a:xfrm>
          <a:off x="0" y="774357"/>
          <a:ext cx="5913437" cy="772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Dapat</a:t>
          </a:r>
          <a:r>
            <a:rPr lang="en-US" sz="2200" kern="1200" dirty="0"/>
            <a:t> </a:t>
          </a:r>
          <a:r>
            <a:rPr lang="en-US" sz="2200" kern="1200" dirty="0" err="1"/>
            <a:t>membangun</a:t>
          </a:r>
          <a:r>
            <a:rPr lang="en-US" sz="2200" kern="1200" dirty="0"/>
            <a:t> </a:t>
          </a:r>
          <a:r>
            <a:rPr lang="en-US" sz="2200" kern="1200" dirty="0" err="1"/>
            <a:t>sistem</a:t>
          </a:r>
          <a:r>
            <a:rPr lang="en-US" sz="2200" kern="1200" dirty="0"/>
            <a:t> </a:t>
          </a:r>
          <a:r>
            <a:rPr lang="en-US" sz="2200" kern="1200" dirty="0" err="1"/>
            <a:t>dengan</a:t>
          </a:r>
          <a:r>
            <a:rPr lang="en-US" sz="2200" kern="1200" dirty="0"/>
            <a:t> </a:t>
          </a:r>
          <a:r>
            <a:rPr lang="en-US" sz="2200" kern="1200" dirty="0" err="1"/>
            <a:t>kinerja</a:t>
          </a:r>
          <a:r>
            <a:rPr lang="en-US" sz="2200" kern="1200" dirty="0"/>
            <a:t> </a:t>
          </a:r>
          <a:r>
            <a:rPr lang="en-US" sz="2200" kern="1200" dirty="0" err="1"/>
            <a:t>tinggi</a:t>
          </a:r>
          <a:r>
            <a:rPr lang="en-US" sz="2200" kern="1200" dirty="0"/>
            <a:t> dan </a:t>
          </a:r>
          <a:r>
            <a:rPr lang="en-US" sz="2200" kern="1200" dirty="0" err="1"/>
            <a:t>kompleks</a:t>
          </a:r>
          <a:endParaRPr lang="en-US" sz="2200" kern="1200" dirty="0"/>
        </a:p>
      </dsp:txBody>
      <dsp:txXfrm>
        <a:off x="0" y="774357"/>
        <a:ext cx="5913437" cy="772093"/>
      </dsp:txXfrm>
    </dsp:sp>
    <dsp:sp modelId="{4BA4D967-27F2-40E5-83D5-D264ADD493E6}">
      <dsp:nvSpPr>
        <dsp:cNvPr id="0" name=""/>
        <dsp:cNvSpPr/>
      </dsp:nvSpPr>
      <dsp:spPr>
        <a:xfrm>
          <a:off x="0" y="1546450"/>
          <a:ext cx="5913437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ACCF36-B133-4862-9B66-06E1CDA49461}">
      <dsp:nvSpPr>
        <dsp:cNvPr id="0" name=""/>
        <dsp:cNvSpPr/>
      </dsp:nvSpPr>
      <dsp:spPr>
        <a:xfrm>
          <a:off x="0" y="1546450"/>
          <a:ext cx="5913437" cy="772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Aman</a:t>
          </a:r>
        </a:p>
      </dsp:txBody>
      <dsp:txXfrm>
        <a:off x="0" y="1546450"/>
        <a:ext cx="5913437" cy="772093"/>
      </dsp:txXfrm>
    </dsp:sp>
    <dsp:sp modelId="{0F0FB875-A3D3-4A09-9CB7-8B8663B88205}">
      <dsp:nvSpPr>
        <dsp:cNvPr id="0" name=""/>
        <dsp:cNvSpPr/>
      </dsp:nvSpPr>
      <dsp:spPr>
        <a:xfrm>
          <a:off x="0" y="2318544"/>
          <a:ext cx="5913437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4B9E078-FBD4-4097-A5CB-63C58E41D18B}">
      <dsp:nvSpPr>
        <dsp:cNvPr id="0" name=""/>
        <dsp:cNvSpPr/>
      </dsp:nvSpPr>
      <dsp:spPr>
        <a:xfrm>
          <a:off x="0" y="2318544"/>
          <a:ext cx="5913437" cy="772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Struktur data dan algoritma yang mudah dipelajari</a:t>
          </a:r>
        </a:p>
      </dsp:txBody>
      <dsp:txXfrm>
        <a:off x="0" y="2318544"/>
        <a:ext cx="5913437" cy="772093"/>
      </dsp:txXfrm>
    </dsp:sp>
    <dsp:sp modelId="{DDF64B5D-EAAB-44EF-A469-664BE5687205}">
      <dsp:nvSpPr>
        <dsp:cNvPr id="0" name=""/>
        <dsp:cNvSpPr/>
      </dsp:nvSpPr>
      <dsp:spPr>
        <a:xfrm>
          <a:off x="0" y="3090637"/>
          <a:ext cx="5913437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16F2D8A-3F5E-4AE9-BF75-BB1D94EA4FA8}">
      <dsp:nvSpPr>
        <dsp:cNvPr id="0" name=""/>
        <dsp:cNvSpPr/>
      </dsp:nvSpPr>
      <dsp:spPr>
        <a:xfrm>
          <a:off x="0" y="3090637"/>
          <a:ext cx="5913437" cy="772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Error yang mudah untuk ditelusuri</a:t>
          </a:r>
        </a:p>
      </dsp:txBody>
      <dsp:txXfrm>
        <a:off x="0" y="3090637"/>
        <a:ext cx="5913437" cy="772093"/>
      </dsp:txXfrm>
    </dsp:sp>
    <dsp:sp modelId="{A22068A7-5102-41F6-9189-80F73FAB83A6}">
      <dsp:nvSpPr>
        <dsp:cNvPr id="0" name=""/>
        <dsp:cNvSpPr/>
      </dsp:nvSpPr>
      <dsp:spPr>
        <a:xfrm>
          <a:off x="0" y="3862730"/>
          <a:ext cx="5913437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2CBE518-93D7-4541-BBFD-AF9C7627B9AA}">
      <dsp:nvSpPr>
        <dsp:cNvPr id="0" name=""/>
        <dsp:cNvSpPr/>
      </dsp:nvSpPr>
      <dsp:spPr>
        <a:xfrm>
          <a:off x="0" y="3862730"/>
          <a:ext cx="5913437" cy="772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Memiliki</a:t>
          </a:r>
          <a:r>
            <a:rPr lang="en-US" sz="2200" kern="1200" dirty="0"/>
            <a:t> </a:t>
          </a:r>
          <a:r>
            <a:rPr lang="en-US" sz="2200" kern="1200" dirty="0" err="1"/>
            <a:t>fitur</a:t>
          </a:r>
          <a:r>
            <a:rPr lang="en-US" sz="2200" kern="1200" dirty="0"/>
            <a:t> </a:t>
          </a:r>
          <a:r>
            <a:rPr lang="en-US" sz="2200" kern="1200" dirty="0" err="1"/>
            <a:t>seperti</a:t>
          </a:r>
          <a:r>
            <a:rPr lang="en-US" sz="2200" kern="1200" dirty="0"/>
            <a:t> </a:t>
          </a:r>
          <a:r>
            <a:rPr lang="en-US" sz="2200" kern="1200" dirty="0" err="1"/>
            <a:t>GoRoutine</a:t>
          </a:r>
          <a:r>
            <a:rPr lang="en-US" sz="2200" kern="1200" dirty="0"/>
            <a:t>, garbage collection dan concurrency.</a:t>
          </a:r>
        </a:p>
      </dsp:txBody>
      <dsp:txXfrm>
        <a:off x="0" y="3862730"/>
        <a:ext cx="5913437" cy="7720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56C8D9-E6E9-4FE9-8566-B837FD49F86B}">
      <dsp:nvSpPr>
        <dsp:cNvPr id="0" name=""/>
        <dsp:cNvSpPr/>
      </dsp:nvSpPr>
      <dsp:spPr>
        <a:xfrm>
          <a:off x="0" y="2264"/>
          <a:ext cx="5289076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E3EF84-EF7F-4C8E-8A46-CA9408EADBB7}">
      <dsp:nvSpPr>
        <dsp:cNvPr id="0" name=""/>
        <dsp:cNvSpPr/>
      </dsp:nvSpPr>
      <dsp:spPr>
        <a:xfrm>
          <a:off x="0" y="0"/>
          <a:ext cx="5289076" cy="772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Menggunakan</a:t>
          </a:r>
          <a:r>
            <a:rPr lang="en-US" sz="1900" kern="1200" dirty="0"/>
            <a:t> Clean Architecture dan source code yang </a:t>
          </a:r>
          <a:r>
            <a:rPr lang="en-US" sz="1900" kern="1200" dirty="0" err="1"/>
            <a:t>mudah</a:t>
          </a:r>
          <a:r>
            <a:rPr lang="en-US" sz="1900" kern="1200" dirty="0"/>
            <a:t> </a:t>
          </a:r>
          <a:r>
            <a:rPr lang="en-US" sz="1900" kern="1200" dirty="0" err="1"/>
            <a:t>dimengerti</a:t>
          </a:r>
          <a:r>
            <a:rPr lang="en-US" sz="1900" kern="1200" dirty="0"/>
            <a:t>.</a:t>
          </a:r>
        </a:p>
      </dsp:txBody>
      <dsp:txXfrm>
        <a:off x="0" y="0"/>
        <a:ext cx="5289076" cy="772093"/>
      </dsp:txXfrm>
    </dsp:sp>
    <dsp:sp modelId="{78E46B40-8DA0-48E4-B893-B435A100297E}">
      <dsp:nvSpPr>
        <dsp:cNvPr id="0" name=""/>
        <dsp:cNvSpPr/>
      </dsp:nvSpPr>
      <dsp:spPr>
        <a:xfrm>
          <a:off x="0" y="774357"/>
          <a:ext cx="5289076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79C84D-4AB5-4AA8-8E27-3580652290F0}">
      <dsp:nvSpPr>
        <dsp:cNvPr id="0" name=""/>
        <dsp:cNvSpPr/>
      </dsp:nvSpPr>
      <dsp:spPr>
        <a:xfrm>
          <a:off x="0" y="774357"/>
          <a:ext cx="5289076" cy="772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Menggunakan</a:t>
          </a:r>
          <a:r>
            <a:rPr lang="en-US" sz="1900" kern="1200" dirty="0"/>
            <a:t> Test Driven Development dan </a:t>
          </a:r>
          <a:r>
            <a:rPr lang="en-US" sz="1900" kern="1200" dirty="0" err="1"/>
            <a:t>dapat</a:t>
          </a:r>
          <a:r>
            <a:rPr lang="en-US" sz="1900" kern="1200" dirty="0"/>
            <a:t> </a:t>
          </a:r>
          <a:r>
            <a:rPr lang="en-US" sz="1900" kern="1200" dirty="0" err="1"/>
            <a:t>melacak</a:t>
          </a:r>
          <a:r>
            <a:rPr lang="en-US" sz="1900" kern="1200" dirty="0"/>
            <a:t> error </a:t>
          </a:r>
          <a:r>
            <a:rPr lang="en-US" sz="1900" kern="1200" dirty="0" err="1"/>
            <a:t>dengan</a:t>
          </a:r>
          <a:r>
            <a:rPr lang="en-US" sz="1900" kern="1200" dirty="0"/>
            <a:t> </a:t>
          </a:r>
          <a:r>
            <a:rPr lang="en-US" sz="1900" kern="1200" dirty="0" err="1"/>
            <a:t>mudah</a:t>
          </a:r>
          <a:r>
            <a:rPr lang="en-US" sz="1900" kern="1200" dirty="0"/>
            <a:t>.</a:t>
          </a:r>
        </a:p>
      </dsp:txBody>
      <dsp:txXfrm>
        <a:off x="0" y="774357"/>
        <a:ext cx="5289076" cy="772093"/>
      </dsp:txXfrm>
    </dsp:sp>
    <dsp:sp modelId="{F8FAE058-B906-A748-BCF8-F4F91F8B9E13}">
      <dsp:nvSpPr>
        <dsp:cNvPr id="0" name=""/>
        <dsp:cNvSpPr/>
      </dsp:nvSpPr>
      <dsp:spPr>
        <a:xfrm>
          <a:off x="0" y="1546450"/>
          <a:ext cx="5289076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587622F-0569-584B-AC4A-3C181A1EF77C}">
      <dsp:nvSpPr>
        <dsp:cNvPr id="0" name=""/>
        <dsp:cNvSpPr/>
      </dsp:nvSpPr>
      <dsp:spPr>
        <a:xfrm>
          <a:off x="0" y="1546450"/>
          <a:ext cx="5289076" cy="772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Menggunakan</a:t>
          </a:r>
          <a:r>
            <a:rPr lang="en-US" sz="1900" kern="1200" dirty="0"/>
            <a:t> private entity yang </a:t>
          </a:r>
          <a:r>
            <a:rPr lang="en-US" sz="1900" kern="1200" dirty="0" err="1"/>
            <a:t>lebih</a:t>
          </a:r>
          <a:r>
            <a:rPr lang="en-US" sz="1900" kern="1200" dirty="0"/>
            <a:t> </a:t>
          </a:r>
          <a:r>
            <a:rPr lang="en-US" sz="1900" kern="1200" dirty="0" err="1"/>
            <a:t>aman</a:t>
          </a:r>
          <a:r>
            <a:rPr lang="en-US" sz="1900" kern="1200" dirty="0"/>
            <a:t>, caching strategy dan RDBMS yang </a:t>
          </a:r>
          <a:r>
            <a:rPr lang="en-US" sz="1900" kern="1200" dirty="0" err="1"/>
            <a:t>mudah</a:t>
          </a:r>
          <a:r>
            <a:rPr lang="en-US" sz="1900" kern="1200" dirty="0"/>
            <a:t> </a:t>
          </a:r>
          <a:r>
            <a:rPr lang="en-US" sz="1900" kern="1200" dirty="0" err="1"/>
            <a:t>dikonfigurasi</a:t>
          </a:r>
          <a:r>
            <a:rPr lang="en-US" sz="1900" kern="1200" dirty="0"/>
            <a:t>.</a:t>
          </a:r>
        </a:p>
      </dsp:txBody>
      <dsp:txXfrm>
        <a:off x="0" y="1546450"/>
        <a:ext cx="5289076" cy="772093"/>
      </dsp:txXfrm>
    </dsp:sp>
    <dsp:sp modelId="{19CBD720-8AB5-B24B-A3E3-8FF756D69767}">
      <dsp:nvSpPr>
        <dsp:cNvPr id="0" name=""/>
        <dsp:cNvSpPr/>
      </dsp:nvSpPr>
      <dsp:spPr>
        <a:xfrm>
          <a:off x="0" y="2318544"/>
          <a:ext cx="5289076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E01A0E-F639-3B42-BDD3-147D1A48DE17}">
      <dsp:nvSpPr>
        <dsp:cNvPr id="0" name=""/>
        <dsp:cNvSpPr/>
      </dsp:nvSpPr>
      <dsp:spPr>
        <a:xfrm>
          <a:off x="0" y="2318544"/>
          <a:ext cx="5289076" cy="772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Dapat</a:t>
          </a:r>
          <a:r>
            <a:rPr lang="en-US" sz="1900" kern="1200" dirty="0"/>
            <a:t> </a:t>
          </a:r>
          <a:r>
            <a:rPr lang="en-US" sz="1900" kern="1200" dirty="0" err="1"/>
            <a:t>dikerjakan</a:t>
          </a:r>
          <a:r>
            <a:rPr lang="en-US" sz="1900" kern="1200" dirty="0"/>
            <a:t> remote</a:t>
          </a:r>
        </a:p>
      </dsp:txBody>
      <dsp:txXfrm>
        <a:off x="0" y="2318544"/>
        <a:ext cx="5289076" cy="772093"/>
      </dsp:txXfrm>
    </dsp:sp>
    <dsp:sp modelId="{49AF1811-687A-2543-A0EB-F120558AED0B}">
      <dsp:nvSpPr>
        <dsp:cNvPr id="0" name=""/>
        <dsp:cNvSpPr/>
      </dsp:nvSpPr>
      <dsp:spPr>
        <a:xfrm>
          <a:off x="0" y="3090637"/>
          <a:ext cx="5289076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BF1D0E-4FEA-5148-BFA5-AFD8CF8E35C7}">
      <dsp:nvSpPr>
        <dsp:cNvPr id="0" name=""/>
        <dsp:cNvSpPr/>
      </dsp:nvSpPr>
      <dsp:spPr>
        <a:xfrm>
          <a:off x="0" y="3090637"/>
          <a:ext cx="5289076" cy="772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Full support 7/24</a:t>
          </a:r>
        </a:p>
      </dsp:txBody>
      <dsp:txXfrm>
        <a:off x="0" y="3090637"/>
        <a:ext cx="5289076" cy="772093"/>
      </dsp:txXfrm>
    </dsp:sp>
    <dsp:sp modelId="{2CFC8ED8-4341-334A-BC3C-778046D26B20}">
      <dsp:nvSpPr>
        <dsp:cNvPr id="0" name=""/>
        <dsp:cNvSpPr/>
      </dsp:nvSpPr>
      <dsp:spPr>
        <a:xfrm>
          <a:off x="0" y="3862730"/>
          <a:ext cx="5289076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1EDEA1-C500-8841-8B16-F136DE6EEF38}">
      <dsp:nvSpPr>
        <dsp:cNvPr id="0" name=""/>
        <dsp:cNvSpPr/>
      </dsp:nvSpPr>
      <dsp:spPr>
        <a:xfrm>
          <a:off x="0" y="3862730"/>
          <a:ext cx="5289076" cy="772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Biaya yang terjangkau</a:t>
          </a:r>
          <a:endParaRPr lang="en-US" sz="1900" kern="1200" dirty="0"/>
        </a:p>
      </dsp:txBody>
      <dsp:txXfrm>
        <a:off x="0" y="3862730"/>
        <a:ext cx="5289076" cy="7720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2B69DF-BE14-AD48-ABD8-0E62234A8346}">
      <dsp:nvSpPr>
        <dsp:cNvPr id="0" name=""/>
        <dsp:cNvSpPr/>
      </dsp:nvSpPr>
      <dsp:spPr>
        <a:xfrm>
          <a:off x="531386" y="1477334"/>
          <a:ext cx="546591" cy="5465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AF6BF0-9EDB-8C4F-AC82-A9496555B984}">
      <dsp:nvSpPr>
        <dsp:cNvPr id="0" name=""/>
        <dsp:cNvSpPr/>
      </dsp:nvSpPr>
      <dsp:spPr>
        <a:xfrm>
          <a:off x="178883" y="2139858"/>
          <a:ext cx="1214648" cy="48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OWNER</a:t>
          </a:r>
        </a:p>
      </dsp:txBody>
      <dsp:txXfrm>
        <a:off x="178883" y="2139858"/>
        <a:ext cx="1214648" cy="485859"/>
      </dsp:txXfrm>
    </dsp:sp>
    <dsp:sp modelId="{B054D9F4-680B-4C6B-AE70-023FCFFE0CC6}">
      <dsp:nvSpPr>
        <dsp:cNvPr id="0" name=""/>
        <dsp:cNvSpPr/>
      </dsp:nvSpPr>
      <dsp:spPr>
        <a:xfrm>
          <a:off x="2418790" y="802003"/>
          <a:ext cx="546591" cy="54659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41EB12-D12C-4CAD-BEA1-DAEA4D40423A}">
      <dsp:nvSpPr>
        <dsp:cNvPr id="0" name=""/>
        <dsp:cNvSpPr/>
      </dsp:nvSpPr>
      <dsp:spPr>
        <a:xfrm>
          <a:off x="2084702" y="1572029"/>
          <a:ext cx="1214648" cy="48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New users</a:t>
          </a:r>
        </a:p>
      </dsp:txBody>
      <dsp:txXfrm>
        <a:off x="2084702" y="1572029"/>
        <a:ext cx="1214648" cy="485859"/>
      </dsp:txXfrm>
    </dsp:sp>
    <dsp:sp modelId="{FFB861E6-83BA-4434-B4C0-1D715A46C98B}">
      <dsp:nvSpPr>
        <dsp:cNvPr id="0" name=""/>
        <dsp:cNvSpPr/>
      </dsp:nvSpPr>
      <dsp:spPr>
        <a:xfrm>
          <a:off x="2403185" y="2146062"/>
          <a:ext cx="546591" cy="546591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B67DB8-CDA3-4B2E-8455-94D712C76DA5}">
      <dsp:nvSpPr>
        <dsp:cNvPr id="0" name=""/>
        <dsp:cNvSpPr/>
      </dsp:nvSpPr>
      <dsp:spPr>
        <a:xfrm>
          <a:off x="2069106" y="2602590"/>
          <a:ext cx="1214648" cy="48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New Customers</a:t>
          </a:r>
        </a:p>
      </dsp:txBody>
      <dsp:txXfrm>
        <a:off x="2069106" y="2602590"/>
        <a:ext cx="1214648" cy="485859"/>
      </dsp:txXfrm>
    </dsp:sp>
    <dsp:sp modelId="{D46E10CD-F7B2-4508-8E28-40AAF8DE9546}">
      <dsp:nvSpPr>
        <dsp:cNvPr id="0" name=""/>
        <dsp:cNvSpPr/>
      </dsp:nvSpPr>
      <dsp:spPr>
        <a:xfrm>
          <a:off x="4269261" y="650095"/>
          <a:ext cx="546591" cy="546591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B6628E-5384-4766-B3B5-04C0B424150A}">
      <dsp:nvSpPr>
        <dsp:cNvPr id="0" name=""/>
        <dsp:cNvSpPr/>
      </dsp:nvSpPr>
      <dsp:spPr>
        <a:xfrm>
          <a:off x="3935134" y="1420062"/>
          <a:ext cx="1214648" cy="48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New Inventories</a:t>
          </a:r>
        </a:p>
      </dsp:txBody>
      <dsp:txXfrm>
        <a:off x="3935134" y="1420062"/>
        <a:ext cx="1214648" cy="485859"/>
      </dsp:txXfrm>
    </dsp:sp>
    <dsp:sp modelId="{B90B06C4-C92F-4463-9242-B80B42F09517}">
      <dsp:nvSpPr>
        <dsp:cNvPr id="0" name=""/>
        <dsp:cNvSpPr/>
      </dsp:nvSpPr>
      <dsp:spPr>
        <a:xfrm>
          <a:off x="5696473" y="650095"/>
          <a:ext cx="546591" cy="546591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EACC98-6959-4AE2-AA98-CFCAADD3A918}">
      <dsp:nvSpPr>
        <dsp:cNvPr id="0" name=""/>
        <dsp:cNvSpPr/>
      </dsp:nvSpPr>
      <dsp:spPr>
        <a:xfrm>
          <a:off x="5362346" y="1420062"/>
          <a:ext cx="1214648" cy="48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New Item Purchased</a:t>
          </a:r>
        </a:p>
      </dsp:txBody>
      <dsp:txXfrm>
        <a:off x="5362346" y="1420062"/>
        <a:ext cx="1214648" cy="485859"/>
      </dsp:txXfrm>
    </dsp:sp>
    <dsp:sp modelId="{343AF01D-C44A-654B-B95B-FB3C4D915BDD}">
      <dsp:nvSpPr>
        <dsp:cNvPr id="0" name=""/>
        <dsp:cNvSpPr/>
      </dsp:nvSpPr>
      <dsp:spPr>
        <a:xfrm>
          <a:off x="7123685" y="650095"/>
          <a:ext cx="546591" cy="546591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1A7F1C-5995-E348-8212-5B171870B5F7}">
      <dsp:nvSpPr>
        <dsp:cNvPr id="0" name=""/>
        <dsp:cNvSpPr/>
      </dsp:nvSpPr>
      <dsp:spPr>
        <a:xfrm>
          <a:off x="6789558" y="1420062"/>
          <a:ext cx="1214648" cy="48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Generate Coupon</a:t>
          </a:r>
        </a:p>
      </dsp:txBody>
      <dsp:txXfrm>
        <a:off x="6789558" y="1420062"/>
        <a:ext cx="1214648" cy="485859"/>
      </dsp:txXfrm>
    </dsp:sp>
    <dsp:sp modelId="{62A8E74D-AD8C-408F-8841-95549D673312}">
      <dsp:nvSpPr>
        <dsp:cNvPr id="0" name=""/>
        <dsp:cNvSpPr/>
      </dsp:nvSpPr>
      <dsp:spPr>
        <a:xfrm>
          <a:off x="8550897" y="650095"/>
          <a:ext cx="546591" cy="54659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F3BA15-22DF-440D-B82D-8EF3E4EDD212}">
      <dsp:nvSpPr>
        <dsp:cNvPr id="0" name=""/>
        <dsp:cNvSpPr/>
      </dsp:nvSpPr>
      <dsp:spPr>
        <a:xfrm>
          <a:off x="8216770" y="1420062"/>
          <a:ext cx="1214648" cy="48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New Settlement</a:t>
          </a:r>
        </a:p>
      </dsp:txBody>
      <dsp:txXfrm>
        <a:off x="8216770" y="1420062"/>
        <a:ext cx="1214648" cy="485859"/>
      </dsp:txXfrm>
    </dsp:sp>
    <dsp:sp modelId="{5862B9B0-7C0D-4E56-8E27-83F2BFFD04D1}">
      <dsp:nvSpPr>
        <dsp:cNvPr id="0" name=""/>
        <dsp:cNvSpPr/>
      </dsp:nvSpPr>
      <dsp:spPr>
        <a:xfrm>
          <a:off x="9978109" y="650095"/>
          <a:ext cx="546591" cy="546591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8BDCB2-3CCE-4A43-884D-CF5FEE328707}">
      <dsp:nvSpPr>
        <dsp:cNvPr id="0" name=""/>
        <dsp:cNvSpPr/>
      </dsp:nvSpPr>
      <dsp:spPr>
        <a:xfrm>
          <a:off x="9643982" y="1420062"/>
          <a:ext cx="1214648" cy="48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Process Settlement</a:t>
          </a:r>
        </a:p>
      </dsp:txBody>
      <dsp:txXfrm>
        <a:off x="9643982" y="1420062"/>
        <a:ext cx="1214648" cy="48585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8396C1-B41C-D44A-9B9B-7D17C326F25E}">
      <dsp:nvSpPr>
        <dsp:cNvPr id="0" name=""/>
        <dsp:cNvSpPr/>
      </dsp:nvSpPr>
      <dsp:spPr>
        <a:xfrm>
          <a:off x="1746899" y="28"/>
          <a:ext cx="1235414" cy="4941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List Transaction</a:t>
          </a:r>
        </a:p>
      </dsp:txBody>
      <dsp:txXfrm>
        <a:off x="1993982" y="28"/>
        <a:ext cx="741249" cy="494165"/>
      </dsp:txXfrm>
    </dsp:sp>
    <dsp:sp modelId="{35F1F005-0A74-764E-89A8-E30FBB780363}">
      <dsp:nvSpPr>
        <dsp:cNvPr id="0" name=""/>
        <dsp:cNvSpPr/>
      </dsp:nvSpPr>
      <dsp:spPr>
        <a:xfrm>
          <a:off x="1746899" y="563377"/>
          <a:ext cx="1235414" cy="4941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List Coupon</a:t>
          </a:r>
        </a:p>
      </dsp:txBody>
      <dsp:txXfrm>
        <a:off x="1993982" y="563377"/>
        <a:ext cx="741249" cy="4941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12/21/22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585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Producer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Publisher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Development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129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Producer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Publisher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Development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Producer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Publisher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Development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12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Producer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Publisher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Development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091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Producer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Publisher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Development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771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Producer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Publisher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Development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414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Producer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Publisher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Development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280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369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811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762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709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970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499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307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44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11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12/21/22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452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508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jpe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48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4.png"/><Relationship Id="rId4" Type="http://schemas.openxmlformats.org/officeDocument/2006/relationships/diagramLayout" Target="../diagrams/layout1.xml"/><Relationship Id="rId9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4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Layout" Target="../diagrams/layout3.xml"/><Relationship Id="rId7" Type="http://schemas.openxmlformats.org/officeDocument/2006/relationships/image" Target="../media/image4.png"/><Relationship Id="rId12" Type="http://schemas.microsoft.com/office/2007/relationships/diagramDrawing" Target="../diagrams/drawing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diagramColors" Target="../diagrams/colors4.xml"/><Relationship Id="rId5" Type="http://schemas.openxmlformats.org/officeDocument/2006/relationships/diagramColors" Target="../diagrams/colors3.xml"/><Relationship Id="rId10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3.xml"/><Relationship Id="rId9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34.png"/><Relationship Id="rId4" Type="http://schemas.openxmlformats.org/officeDocument/2006/relationships/hyperlink" Target="https://kemenkeu-my.sharepoint.com/personal/rudi_butarbutar_kemenkeu_go_id/Documents/Final%20Project%20Golang.pptx?web=1" TargetMode="External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EE485E7-7D6D-4CB0-A3AD-261D97B2E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55E3208-F0C4-4962-8946-065C94F89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5637" y="615028"/>
            <a:ext cx="6083708" cy="1520191"/>
          </a:xfrm>
        </p:spPr>
        <p:txBody>
          <a:bodyPr anchor="ctr">
            <a:normAutofit/>
          </a:bodyPr>
          <a:lstStyle/>
          <a:p>
            <a:r>
              <a:rPr lang="en-US"/>
              <a:t>FINAL PROJECT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FAE17D3-C2DC-4665-AF20-33C5BACD5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375124"/>
            <a:ext cx="0" cy="301752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7021C573-B3FF-44B8-A5DE-AB39E9AA6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0B0CCD4-E9B0-43B2-806F-05EDF57A7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E6CFCA8-6902-2EED-FF58-95C5D9EE393C}"/>
              </a:ext>
            </a:extLst>
          </p:cNvPr>
          <p:cNvSpPr txBox="1"/>
          <p:nvPr/>
        </p:nvSpPr>
        <p:spPr>
          <a:xfrm>
            <a:off x="5138173" y="1787677"/>
            <a:ext cx="5978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Gamestore</a:t>
            </a:r>
            <a:r>
              <a:rPr lang="en-US" sz="2400" dirty="0"/>
              <a:t> App Backend Development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D19B6EE2-6273-BEE1-F99E-F3FC13D34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77" y="1375123"/>
            <a:ext cx="4018749" cy="29235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F1B261-AF21-FD78-FBDD-C1DB63BADC5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grayscl/>
          </a:blip>
          <a:stretch>
            <a:fillRect/>
          </a:stretch>
        </p:blipFill>
        <p:spPr>
          <a:xfrm>
            <a:off x="5211702" y="2999740"/>
            <a:ext cx="4531003" cy="20294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1A51B7-123C-7094-353B-92DEF00829F6}"/>
              </a:ext>
            </a:extLst>
          </p:cNvPr>
          <p:cNvSpPr txBox="1"/>
          <p:nvPr/>
        </p:nvSpPr>
        <p:spPr>
          <a:xfrm>
            <a:off x="5454127" y="2448975"/>
            <a:ext cx="1473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  <a:r>
              <a:rPr lang="en-US" dirty="0" err="1">
                <a:solidFill>
                  <a:srgbClr val="00B050"/>
                </a:solidFill>
              </a:rPr>
              <a:t>Joelio</a:t>
            </a:r>
            <a:r>
              <a:rPr lang="en-US" dirty="0"/>
              <a:t>&gt;</a:t>
            </a:r>
          </a:p>
          <a:p>
            <a:r>
              <a:rPr lang="en-US" dirty="0"/>
              <a:t>As Developer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3605AC-2BC8-DADE-D1DF-48689A598536}"/>
              </a:ext>
            </a:extLst>
          </p:cNvPr>
          <p:cNvSpPr txBox="1"/>
          <p:nvPr/>
        </p:nvSpPr>
        <p:spPr>
          <a:xfrm>
            <a:off x="8352946" y="2456405"/>
            <a:ext cx="1044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&lt;Rudi&gt;</a:t>
            </a:r>
          </a:p>
          <a:p>
            <a:r>
              <a:rPr lang="en-US" dirty="0">
                <a:solidFill>
                  <a:srgbClr val="00B050"/>
                </a:solidFill>
              </a:rPr>
              <a:t>As Tester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0CA06B-C0F4-626B-3AEF-EB7684003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0017" y="6135339"/>
            <a:ext cx="3346732" cy="30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46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27F90C0-6841-4262-975F-D9C3AB50C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AE7EF9-769D-42F9-9430-F2DF739C9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979" y="-99830"/>
            <a:ext cx="4172213" cy="31527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New ITEM PURCHASED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11E2EF0-3BCB-402C-B2C1-C6FC2BA74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68608F-34C2-43D6-84DB-5A870495E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 descr="Checkmark">
            <a:extLst>
              <a:ext uri="{FF2B5EF4-FFF2-40B4-BE49-F238E27FC236}">
                <a16:creationId xmlns:a16="http://schemas.microsoft.com/office/drawing/2014/main" id="{9C3F4ABE-F7DF-476E-BF2A-E4FC890318C9}"/>
              </a:ext>
            </a:extLst>
          </p:cNvPr>
          <p:cNvSpPr/>
          <p:nvPr/>
        </p:nvSpPr>
        <p:spPr>
          <a:xfrm>
            <a:off x="1067813" y="443613"/>
            <a:ext cx="626484" cy="626484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6A3B6E-65EB-5A3D-4572-49B064D15B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0017" y="6135339"/>
            <a:ext cx="3346732" cy="306391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04DEA6E-0D44-00C6-FB7F-D51D2FAA7B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5843" y="312010"/>
            <a:ext cx="2575543" cy="636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570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447" y="1061290"/>
            <a:ext cx="3731194" cy="31527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GENERATE COUPON</a:t>
            </a:r>
          </a:p>
        </p:txBody>
      </p:sp>
      <p:sp>
        <p:nvSpPr>
          <p:cNvPr id="12" name="Rectangle 11" descr="Money">
            <a:extLst>
              <a:ext uri="{FF2B5EF4-FFF2-40B4-BE49-F238E27FC236}">
                <a16:creationId xmlns:a16="http://schemas.microsoft.com/office/drawing/2014/main" id="{7FD5443E-1724-4253-98E3-6680AFA69742}"/>
              </a:ext>
            </a:extLst>
          </p:cNvPr>
          <p:cNvSpPr/>
          <p:nvPr/>
        </p:nvSpPr>
        <p:spPr>
          <a:xfrm>
            <a:off x="910880" y="1572768"/>
            <a:ext cx="626484" cy="626484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F25B5-2FF9-B36C-53BC-8956ECD789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2208" y="57210"/>
            <a:ext cx="5439792" cy="41568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9BA1B7-61C6-AED2-1085-102A2E1AB2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0017" y="6135339"/>
            <a:ext cx="3346732" cy="306391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B63981A-746A-37F3-B6AB-6B505A75D8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4843" y="30799"/>
            <a:ext cx="5439792" cy="644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9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172B0D7-6709-466E-A145-AEA4267F2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FF7151-9DEA-4E5B-9294-2D36AAD33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735" y="-615110"/>
            <a:ext cx="3731194" cy="31527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New </a:t>
            </a:r>
            <a:br>
              <a:rPr lang="en-US" dirty="0"/>
            </a:br>
            <a:r>
              <a:rPr lang="en-US" dirty="0"/>
              <a:t>SETTLEMENT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F735B68-7B50-4B28-B680-79A194AFD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8D6540B-669D-4156-A31F-C1697D3E8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 descr="City">
            <a:extLst>
              <a:ext uri="{FF2B5EF4-FFF2-40B4-BE49-F238E27FC236}">
                <a16:creationId xmlns:a16="http://schemas.microsoft.com/office/drawing/2014/main" id="{045EDA57-13E7-4806-A47C-08640DE93D25}"/>
              </a:ext>
            </a:extLst>
          </p:cNvPr>
          <p:cNvSpPr/>
          <p:nvPr/>
        </p:nvSpPr>
        <p:spPr>
          <a:xfrm>
            <a:off x="1227449" y="-58975"/>
            <a:ext cx="626484" cy="626484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A8D037-CBC1-9128-0D79-FB61FC2F24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400" y="1494631"/>
            <a:ext cx="4775200" cy="3632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1AF6A4-4715-33A9-D73A-FCD4BCED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097" y="5101431"/>
            <a:ext cx="2146300" cy="1587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B38B52-0DF9-6939-42C7-A23B56D02C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0017" y="6135339"/>
            <a:ext cx="3346732" cy="306391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0ADF7D6-37E8-AEC7-DC1D-388DDA2726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5670" y="121329"/>
            <a:ext cx="2724347" cy="612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23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172B0D7-6709-466E-A145-AEA4267F2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FF7151-9DEA-4E5B-9294-2D36AAD33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735" y="-615110"/>
            <a:ext cx="3731194" cy="31527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PROCESS SETTLEMENT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F735B68-7B50-4B28-B680-79A194AFD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8D6540B-669D-4156-A31F-C1697D3E8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1B38B52-0DF9-6939-42C7-A23B56D02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0017" y="6135339"/>
            <a:ext cx="3346732" cy="3063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9AC7C8-6087-AE9A-F7DE-4B62B46DE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9523" y="729585"/>
            <a:ext cx="3731194" cy="3892021"/>
          </a:xfrm>
          <a:prstGeom prst="rect">
            <a:avLst/>
          </a:prstGeom>
        </p:spPr>
      </p:pic>
      <p:sp>
        <p:nvSpPr>
          <p:cNvPr id="8" name="Rectangle 7" descr="Document">
            <a:extLst>
              <a:ext uri="{FF2B5EF4-FFF2-40B4-BE49-F238E27FC236}">
                <a16:creationId xmlns:a16="http://schemas.microsoft.com/office/drawing/2014/main" id="{FCD51037-8FFE-42D1-4284-3398899B1815}"/>
              </a:ext>
            </a:extLst>
          </p:cNvPr>
          <p:cNvSpPr/>
          <p:nvPr/>
        </p:nvSpPr>
        <p:spPr>
          <a:xfrm>
            <a:off x="1319821" y="18597"/>
            <a:ext cx="546591" cy="546591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4" name="Picture 13" descr="A picture containing diagram&#10;&#10;Description automatically generated">
            <a:extLst>
              <a:ext uri="{FF2B5EF4-FFF2-40B4-BE49-F238E27FC236}">
                <a16:creationId xmlns:a16="http://schemas.microsoft.com/office/drawing/2014/main" id="{9DE6C124-68E4-7E06-4DE2-6AE4ABBE43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581" y="1522164"/>
            <a:ext cx="7306891" cy="441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50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123" y="289101"/>
            <a:ext cx="2727813" cy="51565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DEMO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id-ID" dirty="0">
                <a:solidFill>
                  <a:srgbClr val="FFFFFF"/>
                </a:solidFill>
              </a:rPr>
              <a:t>&lt; </a:t>
            </a:r>
            <a:r>
              <a:rPr lang="en-US" dirty="0">
                <a:solidFill>
                  <a:srgbClr val="FFFFFF"/>
                </a:solidFill>
              </a:rPr>
              <a:t>&gt;</a:t>
            </a:r>
            <a:r>
              <a:rPr lang="id-ID" dirty="0">
                <a:solidFill>
                  <a:srgbClr val="FFFFFF"/>
                </a:solidFill>
              </a:rPr>
              <a:t> c </a:t>
            </a:r>
            <a:r>
              <a:rPr lang="id-ID" dirty="0" err="1">
                <a:solidFill>
                  <a:srgbClr val="FFFFFF"/>
                </a:solidFill>
              </a:rPr>
              <a:t>o</a:t>
            </a:r>
            <a:r>
              <a:rPr lang="id-ID" dirty="0">
                <a:solidFill>
                  <a:srgbClr val="FFFFFF"/>
                </a:solidFill>
              </a:rPr>
              <a:t> d </a:t>
            </a:r>
            <a:r>
              <a:rPr lang="id-ID" dirty="0" err="1">
                <a:solidFill>
                  <a:srgbClr val="FFFFFF"/>
                </a:solidFill>
              </a:rPr>
              <a:t>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50B9C8-F2D9-CDF1-4B52-6CBD9C465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0017" y="6135339"/>
            <a:ext cx="3346732" cy="30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461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123" y="289101"/>
            <a:ext cx="3011549" cy="35825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SEKIAN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&amp;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TERIMAKASIH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50B9C8-F2D9-CDF1-4B52-6CBD9C465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0017" y="6135339"/>
            <a:ext cx="3346732" cy="30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62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EA869E1-F851-4A52-92F5-77E592B76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083AD55-8296-44BD-8E14-DD2DDBC35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BF46B26-15FC-4C5A-94FA-AE9ED64B5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12F6065-5345-44BD-B66E-5487CCD7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7ABCFA2-55B0-438C-A39A-637FFC624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BD2C934-710E-4E0E-9ED4-03F07E019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695" y="1474969"/>
            <a:ext cx="3026558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LATAR </a:t>
            </a:r>
            <a:br>
              <a:rPr lang="en-US" sz="3600" dirty="0"/>
            </a:br>
            <a:r>
              <a:rPr lang="en-US" sz="3600" dirty="0"/>
              <a:t>BELAKANG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AD0F4F3-8F5C-421F-9FC1-DB3ED0BF6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09" y="3526496"/>
            <a:ext cx="302361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B0A40572-62E5-460B-AD24-B6628527A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1D872D4-D7E5-4CD8-9DAC-2BC612F08E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A099CA8-C60B-7C1F-A2BF-FCBAD4613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657" y="0"/>
            <a:ext cx="8349040" cy="6449132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548E86D-12C9-BCBD-2625-BD4FD72FD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3062" y="5523313"/>
            <a:ext cx="1105772" cy="8901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FDD024-83FF-4B53-401F-D2BDACEFC3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85" b="89885" l="5833" r="90000">
                        <a14:foregroundMark x1="61111" y1="24138" x2="61111" y2="24138"/>
                        <a14:foregroundMark x1="63056" y1="25747" x2="63056" y2="25747"/>
                        <a14:foregroundMark x1="63889" y1="18161" x2="63889" y2="18161"/>
                        <a14:foregroundMark x1="28333" y1="18161" x2="52500" y2="25977"/>
                        <a14:foregroundMark x1="52500" y1="25977" x2="69444" y2="36322"/>
                        <a14:foregroundMark x1="69444" y1="36322" x2="68333" y2="35402"/>
                        <a14:foregroundMark x1="33333" y1="32644" x2="49444" y2="30575"/>
                        <a14:foregroundMark x1="42500" y1="15402" x2="30278" y2="29885"/>
                        <a14:foregroundMark x1="30278" y1="29885" x2="40000" y2="16552"/>
                        <a14:foregroundMark x1="50833" y1="16092" x2="65000" y2="28736"/>
                        <a14:foregroundMark x1="65000" y1="28736" x2="52778" y2="17011"/>
                        <a14:foregroundMark x1="55278" y1="16552" x2="70556" y2="29195"/>
                        <a14:foregroundMark x1="70556" y1="29195" x2="52222" y2="21149"/>
                        <a14:foregroundMark x1="52222" y1="21149" x2="73056" y2="20920"/>
                        <a14:foregroundMark x1="73056" y1="20920" x2="67778" y2="27816"/>
                        <a14:foregroundMark x1="58611" y1="35862" x2="38611" y2="49885"/>
                        <a14:foregroundMark x1="38611" y1="49885" x2="52500" y2="84828"/>
                        <a14:foregroundMark x1="52500" y1="84828" x2="68056" y2="68966"/>
                        <a14:foregroundMark x1="68056" y1="68966" x2="65000" y2="49425"/>
                        <a14:foregroundMark x1="65000" y1="49425" x2="54444" y2="33563"/>
                        <a14:foregroundMark x1="54444" y1="33563" x2="45000" y2="37931"/>
                        <a14:foregroundMark x1="41111" y1="44368" x2="63889" y2="48046"/>
                        <a14:foregroundMark x1="63889" y1="48046" x2="68333" y2="66437"/>
                        <a14:foregroundMark x1="68333" y1="66437" x2="56111" y2="80460"/>
                        <a14:foregroundMark x1="56111" y1="80460" x2="40278" y2="67816"/>
                        <a14:foregroundMark x1="40278" y1="67816" x2="38611" y2="47356"/>
                        <a14:foregroundMark x1="38611" y1="47356" x2="46389" y2="45517"/>
                        <a14:foregroundMark x1="42500" y1="52414" x2="60278" y2="65747"/>
                        <a14:foregroundMark x1="60278" y1="65747" x2="44722" y2="77701"/>
                        <a14:foregroundMark x1="44722" y1="77701" x2="41111" y2="60230"/>
                        <a14:foregroundMark x1="41111" y1="60230" x2="48889" y2="52874"/>
                        <a14:foregroundMark x1="41944" y1="49195" x2="59444" y2="58391"/>
                        <a14:foregroundMark x1="59444" y1="58391" x2="40000" y2="54483"/>
                        <a14:foregroundMark x1="41111" y1="55172" x2="44444" y2="56092"/>
                        <a14:foregroundMark x1="24444" y1="31034" x2="43056" y2="22529"/>
                        <a14:foregroundMark x1="43056" y1="22529" x2="24444" y2="28276"/>
                        <a14:foregroundMark x1="44444" y1="51264" x2="43056" y2="51954"/>
                        <a14:foregroundMark x1="41944" y1="46437" x2="62778" y2="50805"/>
                        <a14:foregroundMark x1="62778" y1="50805" x2="45000" y2="47126"/>
                        <a14:foregroundMark x1="20556" y1="36322" x2="38611" y2="48966"/>
                        <a14:foregroundMark x1="38611" y1="48966" x2="19722" y2="57701"/>
                        <a14:foregroundMark x1="19722" y1="57701" x2="27500" y2="40230"/>
                        <a14:foregroundMark x1="27500" y1="40230" x2="29444" y2="39540"/>
                        <a14:foregroundMark x1="11389" y1="48736" x2="34167" y2="52184"/>
                        <a14:foregroundMark x1="34167" y1="52184" x2="16389" y2="62759"/>
                        <a14:foregroundMark x1="16389" y1="62759" x2="10833" y2="49195"/>
                        <a14:foregroundMark x1="33333" y1="57701" x2="32778" y2="59310"/>
                        <a14:foregroundMark x1="5833" y1="46437" x2="6944" y2="45977"/>
                        <a14:foregroundMark x1="7778" y1="45517" x2="7778" y2="45517"/>
                        <a14:foregroundMark x1="7778" y1="42299" x2="7778" y2="42299"/>
                        <a14:foregroundMark x1="7778" y1="42299" x2="20556" y2="406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4455" y="3702632"/>
            <a:ext cx="2286000" cy="2755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DD932C-B2C1-48D9-79EF-8E94887922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0017" y="6546154"/>
            <a:ext cx="3346732" cy="30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3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500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2303047"/>
            <a:ext cx="3272093" cy="1049235"/>
          </a:xfrm>
        </p:spPr>
        <p:txBody>
          <a:bodyPr anchor="t">
            <a:normAutofit/>
          </a:bodyPr>
          <a:lstStyle/>
          <a:p>
            <a:r>
              <a:rPr lang="en-US" dirty="0" err="1"/>
              <a:t>Mengapa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golang</a:t>
            </a:r>
            <a:r>
              <a:rPr lang="en-US" dirty="0"/>
              <a:t>?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50B2D9B7-EA75-B082-BD08-36FB13C32A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3960612"/>
              </p:ext>
            </p:extLst>
          </p:nvPr>
        </p:nvGraphicFramePr>
        <p:xfrm>
          <a:off x="5141913" y="803275"/>
          <a:ext cx="5913437" cy="463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F132FB3-1D13-09E8-E3B3-EB3CAC25CE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85" b="89885" l="5833" r="90000">
                        <a14:foregroundMark x1="61111" y1="24138" x2="61111" y2="24138"/>
                        <a14:foregroundMark x1="63056" y1="25747" x2="63056" y2="25747"/>
                        <a14:foregroundMark x1="63889" y1="18161" x2="63889" y2="18161"/>
                        <a14:foregroundMark x1="28333" y1="18161" x2="52500" y2="25977"/>
                        <a14:foregroundMark x1="52500" y1="25977" x2="69444" y2="36322"/>
                        <a14:foregroundMark x1="69444" y1="36322" x2="68333" y2="35402"/>
                        <a14:foregroundMark x1="33333" y1="32644" x2="49444" y2="30575"/>
                        <a14:foregroundMark x1="42500" y1="15402" x2="30278" y2="29885"/>
                        <a14:foregroundMark x1="30278" y1="29885" x2="40000" y2="16552"/>
                        <a14:foregroundMark x1="50833" y1="16092" x2="65000" y2="28736"/>
                        <a14:foregroundMark x1="65000" y1="28736" x2="52778" y2="17011"/>
                        <a14:foregroundMark x1="55278" y1="16552" x2="70556" y2="29195"/>
                        <a14:foregroundMark x1="70556" y1="29195" x2="52222" y2="21149"/>
                        <a14:foregroundMark x1="52222" y1="21149" x2="73056" y2="20920"/>
                        <a14:foregroundMark x1="73056" y1="20920" x2="67778" y2="27816"/>
                        <a14:foregroundMark x1="58611" y1="35862" x2="38611" y2="49885"/>
                        <a14:foregroundMark x1="38611" y1="49885" x2="52500" y2="84828"/>
                        <a14:foregroundMark x1="52500" y1="84828" x2="68056" y2="68966"/>
                        <a14:foregroundMark x1="68056" y1="68966" x2="65000" y2="49425"/>
                        <a14:foregroundMark x1="65000" y1="49425" x2="54444" y2="33563"/>
                        <a14:foregroundMark x1="54444" y1="33563" x2="45000" y2="37931"/>
                        <a14:foregroundMark x1="41111" y1="44368" x2="63889" y2="48046"/>
                        <a14:foregroundMark x1="63889" y1="48046" x2="68333" y2="66437"/>
                        <a14:foregroundMark x1="68333" y1="66437" x2="56111" y2="80460"/>
                        <a14:foregroundMark x1="56111" y1="80460" x2="40278" y2="67816"/>
                        <a14:foregroundMark x1="40278" y1="67816" x2="38611" y2="47356"/>
                        <a14:foregroundMark x1="38611" y1="47356" x2="46389" y2="45517"/>
                        <a14:foregroundMark x1="42500" y1="52414" x2="60278" y2="65747"/>
                        <a14:foregroundMark x1="60278" y1="65747" x2="44722" y2="77701"/>
                        <a14:foregroundMark x1="44722" y1="77701" x2="41111" y2="60230"/>
                        <a14:foregroundMark x1="41111" y1="60230" x2="48889" y2="52874"/>
                        <a14:foregroundMark x1="41944" y1="49195" x2="59444" y2="58391"/>
                        <a14:foregroundMark x1="59444" y1="58391" x2="40000" y2="54483"/>
                        <a14:foregroundMark x1="41111" y1="55172" x2="44444" y2="56092"/>
                        <a14:foregroundMark x1="24444" y1="31034" x2="43056" y2="22529"/>
                        <a14:foregroundMark x1="43056" y1="22529" x2="24444" y2="28276"/>
                        <a14:foregroundMark x1="44444" y1="51264" x2="43056" y2="51954"/>
                        <a14:foregroundMark x1="41944" y1="46437" x2="62778" y2="50805"/>
                        <a14:foregroundMark x1="62778" y1="50805" x2="45000" y2="47126"/>
                        <a14:foregroundMark x1="20556" y1="36322" x2="38611" y2="48966"/>
                        <a14:foregroundMark x1="38611" y1="48966" x2="19722" y2="57701"/>
                        <a14:foregroundMark x1="19722" y1="57701" x2="27500" y2="40230"/>
                        <a14:foregroundMark x1="27500" y1="40230" x2="29444" y2="39540"/>
                        <a14:foregroundMark x1="11389" y1="48736" x2="34167" y2="52184"/>
                        <a14:foregroundMark x1="34167" y1="52184" x2="16389" y2="62759"/>
                        <a14:foregroundMark x1="16389" y1="62759" x2="10833" y2="49195"/>
                        <a14:foregroundMark x1="33333" y1="57701" x2="32778" y2="59310"/>
                        <a14:foregroundMark x1="5833" y1="46437" x2="6944" y2="45977"/>
                        <a14:foregroundMark x1="7778" y1="45517" x2="7778" y2="45517"/>
                        <a14:foregroundMark x1="7778" y1="42299" x2="7778" y2="42299"/>
                        <a14:foregroundMark x1="7778" y1="42299" x2="20556" y2="406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1404" y="3647113"/>
            <a:ext cx="2286000" cy="2755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BDE6D5-0746-1808-1B2C-A99440A99D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60017" y="6135339"/>
            <a:ext cx="3346732" cy="30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0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3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568" y="911703"/>
            <a:ext cx="3272093" cy="1049235"/>
          </a:xfrm>
        </p:spPr>
        <p:txBody>
          <a:bodyPr anchor="t">
            <a:normAutofit/>
          </a:bodyPr>
          <a:lstStyle/>
          <a:p>
            <a:r>
              <a:rPr lang="en-US" dirty="0" err="1"/>
              <a:t>Mengapa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KAMI?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50B2D9B7-EA75-B082-BD08-36FB13C32A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7460993"/>
              </p:ext>
            </p:extLst>
          </p:nvPr>
        </p:nvGraphicFramePr>
        <p:xfrm>
          <a:off x="3777226" y="643826"/>
          <a:ext cx="5289076" cy="463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CCF614B-80C7-1B4F-8FE3-9D82E9B9E0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0017" y="6532900"/>
            <a:ext cx="3346732" cy="306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2EB75D-EB94-C4B7-B056-EE15B31831B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-662" r="33474" b="662"/>
          <a:stretch/>
        </p:blipFill>
        <p:spPr>
          <a:xfrm>
            <a:off x="9432" y="1919054"/>
            <a:ext cx="2884293" cy="49367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2A6219-2228-D7D2-61E6-5337759A48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9764" y="4521911"/>
            <a:ext cx="3791363" cy="160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01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3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9C51009-A09A-4689-8E6C-F8FC99E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476" y="1457960"/>
            <a:ext cx="3539266" cy="1731227"/>
          </a:xfrm>
        </p:spPr>
        <p:txBody>
          <a:bodyPr anchor="ctr">
            <a:normAutofit/>
          </a:bodyPr>
          <a:lstStyle/>
          <a:p>
            <a:r>
              <a:rPr lang="en-US" dirty="0"/>
              <a:t>PERALATAN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C65442-F244-409C-BF44-C5D6472E8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148839"/>
            <a:ext cx="0" cy="3200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4924851" y="2377440"/>
            <a:ext cx="6130003" cy="2971799"/>
          </a:xfrm>
        </p:spPr>
        <p:txBody>
          <a:bodyPr anchor="ctr">
            <a:normAutofit/>
          </a:bodyPr>
          <a:lstStyle/>
          <a:p>
            <a:r>
              <a:rPr lang="en-US" dirty="0"/>
              <a:t>Go 1.19</a:t>
            </a:r>
          </a:p>
          <a:p>
            <a:r>
              <a:rPr lang="en-US" dirty="0" err="1"/>
              <a:t>VSCode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GoLand</a:t>
            </a:r>
            <a:endParaRPr lang="en-US" dirty="0"/>
          </a:p>
          <a:p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MySQL</a:t>
            </a:r>
          </a:p>
          <a:p>
            <a:r>
              <a:rPr lang="en-US" dirty="0"/>
              <a:t>Redis</a:t>
            </a:r>
          </a:p>
          <a:p>
            <a:r>
              <a:rPr lang="en-US" dirty="0"/>
              <a:t>Postman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 descr="The Go Programming Language">
            <a:extLst>
              <a:ext uri="{FF2B5EF4-FFF2-40B4-BE49-F238E27FC236}">
                <a16:creationId xmlns:a16="http://schemas.microsoft.com/office/drawing/2014/main" id="{C3CDDDFC-63C9-E936-FDF4-EAA0AAD84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15" y="0"/>
            <a:ext cx="1719262" cy="152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ile, type, vscode Icon in vscode">
            <a:extLst>
              <a:ext uri="{FF2B5EF4-FFF2-40B4-BE49-F238E27FC236}">
                <a16:creationId xmlns:a16="http://schemas.microsoft.com/office/drawing/2014/main" id="{252BAD07-F0CE-82FF-69A7-5FE46A45A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291" y="422692"/>
            <a:ext cx="669636" cy="66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ownload GoLand: A Go IDE with extended support for ...">
            <a:extLst>
              <a:ext uri="{FF2B5EF4-FFF2-40B4-BE49-F238E27FC236}">
                <a16:creationId xmlns:a16="http://schemas.microsoft.com/office/drawing/2014/main" id="{73D30DBD-5D8C-5E0C-ED4D-EE9846F93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576" y="412193"/>
            <a:ext cx="690635" cy="69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Github Logo - Free social media icons">
            <a:extLst>
              <a:ext uri="{FF2B5EF4-FFF2-40B4-BE49-F238E27FC236}">
                <a16:creationId xmlns:a16="http://schemas.microsoft.com/office/drawing/2014/main" id="{34E9B709-C515-777A-0658-872012B29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383" y="412193"/>
            <a:ext cx="690635" cy="69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Logo Mysql PNG Images, Free Download - Free Transparent PNG ...">
            <a:extLst>
              <a:ext uri="{FF2B5EF4-FFF2-40B4-BE49-F238E27FC236}">
                <a16:creationId xmlns:a16="http://schemas.microsoft.com/office/drawing/2014/main" id="{61B5B50A-A897-8894-1365-3049C4340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225" y="411679"/>
            <a:ext cx="690635" cy="69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Redis Logo transparent PNG - StickPNG">
            <a:extLst>
              <a:ext uri="{FF2B5EF4-FFF2-40B4-BE49-F238E27FC236}">
                <a16:creationId xmlns:a16="http://schemas.microsoft.com/office/drawing/2014/main" id="{263ACE82-CE96-DE79-1FCD-FE2326765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057" y="379890"/>
            <a:ext cx="877950" cy="75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Postman icon PNG and SVG Vector Free Download">
            <a:extLst>
              <a:ext uri="{FF2B5EF4-FFF2-40B4-BE49-F238E27FC236}">
                <a16:creationId xmlns:a16="http://schemas.microsoft.com/office/drawing/2014/main" id="{EEE746C2-C568-3D42-84A3-6BB7523D3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1201" y="364707"/>
            <a:ext cx="871860" cy="87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18AB601-D509-C2FB-B14A-77FE062E47CD}"/>
              </a:ext>
            </a:extLst>
          </p:cNvPr>
          <p:cNvSpPr txBox="1">
            <a:spLocks/>
          </p:cNvSpPr>
          <p:nvPr/>
        </p:nvSpPr>
        <p:spPr>
          <a:xfrm>
            <a:off x="844476" y="3439160"/>
            <a:ext cx="3539266" cy="4297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Library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CA6310-FC22-EAD9-167F-51A74B3D6C6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-39" b="53606"/>
          <a:stretch/>
        </p:blipFill>
        <p:spPr>
          <a:xfrm>
            <a:off x="4249792" y="5338026"/>
            <a:ext cx="4381500" cy="14329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B717AF-A8A3-4D8D-F958-4AE6DE232A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60017" y="6546154"/>
            <a:ext cx="3346732" cy="30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4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82E7304-2AC2-4A5C-924D-A6AC3FFC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WORK FLOW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59FEF2-F6A5-442F-BA10-4E39EECD0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96032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3C183B1-1D4B-4E3D-A02E-A426E3BF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BD6E0C68-8D9E-DF82-5B00-0A5D65CA74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0101001"/>
              </p:ext>
            </p:extLst>
          </p:nvPr>
        </p:nvGraphicFramePr>
        <p:xfrm>
          <a:off x="646895" y="1356021"/>
          <a:ext cx="11212642" cy="3723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65C7348-EF99-368E-25FD-E53819A6C4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0017" y="6537695"/>
            <a:ext cx="3346732" cy="306391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D099B59-1E09-F052-EE6F-1E72463B8F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0660692"/>
              </p:ext>
            </p:extLst>
          </p:nvPr>
        </p:nvGraphicFramePr>
        <p:xfrm>
          <a:off x="951740" y="4750900"/>
          <a:ext cx="4729213" cy="10575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08367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3" grpId="0">
        <p:bldAsOne/>
      </p:bldGraphic>
      <p:bldGraphic spid="7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172B0D7-6709-466E-A145-AEA4267F2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FF7151-9DEA-4E5B-9294-2D36AAD33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379" y="-201430"/>
            <a:ext cx="5611923" cy="31527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New users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F735B68-7B50-4B28-B680-79A194AFD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8D6540B-669D-4156-A31F-C1697D3E8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 descr="Users">
            <a:hlinkClick r:id="rId4"/>
            <a:extLst>
              <a:ext uri="{FF2B5EF4-FFF2-40B4-BE49-F238E27FC236}">
                <a16:creationId xmlns:a16="http://schemas.microsoft.com/office/drawing/2014/main" id="{0257C3F1-416A-4511-973C-889787CFFA74}"/>
              </a:ext>
            </a:extLst>
          </p:cNvPr>
          <p:cNvSpPr/>
          <p:nvPr/>
        </p:nvSpPr>
        <p:spPr>
          <a:xfrm>
            <a:off x="782028" y="342013"/>
            <a:ext cx="862072" cy="768495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541484-291A-023A-2FFB-293950FE76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076" y="2008046"/>
            <a:ext cx="3425524" cy="15309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EAE811-A49D-2DC0-EE56-6F874D5445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847" y="3555348"/>
            <a:ext cx="5207000" cy="3009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5C3A1-2063-5B09-7AB1-66FD1E6BCE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0017" y="6135339"/>
            <a:ext cx="3346732" cy="306391"/>
          </a:xfrm>
          <a:prstGeom prst="rect">
            <a:avLst/>
          </a:prstGeom>
        </p:spPr>
      </p:pic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CA7AA61C-65EF-0A27-103F-8DB5AD5D9E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89479" y="215677"/>
            <a:ext cx="2622025" cy="560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9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5DC3EAF9-72B3-4C8A-B136-36D5FEA2F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6EE4A92-D979-45B8-98F8-1AED89DF5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4573" y="-353830"/>
            <a:ext cx="5596406" cy="31527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New </a:t>
            </a:r>
            <a:r>
              <a:rPr lang="en-US" err="1"/>
              <a:t>customerS</a:t>
            </a:r>
            <a:endParaRPr lang="en-US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74C2E529-DF0A-4EAD-BAEC-8F2E222A9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29A7DB0-0CB3-4394-A827-586E0CC21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 descr="Group">
            <a:extLst>
              <a:ext uri="{FF2B5EF4-FFF2-40B4-BE49-F238E27FC236}">
                <a16:creationId xmlns:a16="http://schemas.microsoft.com/office/drawing/2014/main" id="{9431D324-2B9F-4290-87D4-555085D96886}"/>
              </a:ext>
            </a:extLst>
          </p:cNvPr>
          <p:cNvSpPr/>
          <p:nvPr/>
        </p:nvSpPr>
        <p:spPr>
          <a:xfrm>
            <a:off x="9660249" y="390407"/>
            <a:ext cx="626484" cy="626484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5ECB62-4632-0D0C-C14C-773F792295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6784" y="986194"/>
            <a:ext cx="3739647" cy="12744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C40F6C-24C9-7D55-BF5E-F3024806E1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6783" y="2489124"/>
            <a:ext cx="6381723" cy="32771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6B2C17-917A-A8B2-F166-F0FFBD5BB4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0017" y="6135339"/>
            <a:ext cx="3346732" cy="306391"/>
          </a:xfrm>
          <a:prstGeom prst="rect">
            <a:avLst/>
          </a:prstGeom>
        </p:spPr>
      </p:pic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A0534167-5081-7A23-BA5F-CD3979FECE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7166" y="390406"/>
            <a:ext cx="2326425" cy="587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0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DC3EAF9-72B3-4C8A-B136-36D5FEA2F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EE4A92-D979-45B8-98F8-1AED89DF5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32429" y="-353830"/>
            <a:ext cx="5596406" cy="31527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NEW INVENTORIES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4C2E529-DF0A-4EAD-BAEC-8F2E222A9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29A7DB0-0CB3-4394-A827-586E0CC21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 descr="Lightbulb">
            <a:extLst>
              <a:ext uri="{FF2B5EF4-FFF2-40B4-BE49-F238E27FC236}">
                <a16:creationId xmlns:a16="http://schemas.microsoft.com/office/drawing/2014/main" id="{E08B6AF4-712E-4E27-BF9D-482D89A3B013}"/>
              </a:ext>
            </a:extLst>
          </p:cNvPr>
          <p:cNvSpPr/>
          <p:nvPr/>
        </p:nvSpPr>
        <p:spPr>
          <a:xfrm>
            <a:off x="9845306" y="390407"/>
            <a:ext cx="626484" cy="626484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A3379A-D222-004A-8784-A5C459AD9B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9450" y="818387"/>
            <a:ext cx="3399150" cy="13698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B81B14-7499-1674-AD87-29A5DFEDE0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0017" y="6135339"/>
            <a:ext cx="3346732" cy="306391"/>
          </a:xfrm>
          <a:prstGeom prst="rect">
            <a:avLst/>
          </a:prstGeom>
        </p:spPr>
      </p:pic>
      <p:pic>
        <p:nvPicPr>
          <p:cNvPr id="5" name="Picture 4" descr="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185FAAF1-F07C-7A3B-5C99-FE724F0D6F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207" y="317450"/>
            <a:ext cx="3035039" cy="551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74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1661</TotalTime>
  <Words>232</Words>
  <Application>Microsoft Macintosh PowerPoint</Application>
  <PresentationFormat>Widescreen</PresentationFormat>
  <Paragraphs>84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Gill Sans MT</vt:lpstr>
      <vt:lpstr>Gallery</vt:lpstr>
      <vt:lpstr>FINAL PROJECT</vt:lpstr>
      <vt:lpstr>LATAR  BELAKANG</vt:lpstr>
      <vt:lpstr>Mengapa  golang?</vt:lpstr>
      <vt:lpstr>Mengapa  KAMI?</vt:lpstr>
      <vt:lpstr>PERALATAN</vt:lpstr>
      <vt:lpstr>WORK FLOW</vt:lpstr>
      <vt:lpstr>New users</vt:lpstr>
      <vt:lpstr>New customerS</vt:lpstr>
      <vt:lpstr>NEW INVENTORIES</vt:lpstr>
      <vt:lpstr>New ITEM PURCHASED</vt:lpstr>
      <vt:lpstr>GENERATE COUPON</vt:lpstr>
      <vt:lpstr>New  SETTLEMENT</vt:lpstr>
      <vt:lpstr>PROCESS SETTLEMENT</vt:lpstr>
      <vt:lpstr>DEMO  &lt; &gt; c o d e</vt:lpstr>
      <vt:lpstr>SEKIAN &amp;  TERIMAKASIH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Here's your outline to get started</dc:title>
  <dc:creator>Rudi Juandi Butarbutar</dc:creator>
  <cp:lastModifiedBy>Rudi Juandi Butarbutar</cp:lastModifiedBy>
  <cp:revision>2</cp:revision>
  <dcterms:created xsi:type="dcterms:W3CDTF">2022-12-11T12:09:33Z</dcterms:created>
  <dcterms:modified xsi:type="dcterms:W3CDTF">2022-12-22T14:58:27Z</dcterms:modified>
</cp:coreProperties>
</file>